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" ContentType="image/tif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9" r:id="rId2"/>
    <p:sldId id="257" r:id="rId3"/>
    <p:sldId id="258" r:id="rId4"/>
    <p:sldId id="260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31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80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629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820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979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736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31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359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39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87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427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235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67769-8125-47E0-A717-DA27DD217A4E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75A45-610E-4150-AD6E-398C9621C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548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6.wdp"/><Relationship Id="rId18" Type="http://schemas.openxmlformats.org/officeDocument/2006/relationships/image" Target="../media/image9.png"/><Relationship Id="rId26" Type="http://schemas.openxmlformats.org/officeDocument/2006/relationships/image" Target="../media/image13.tif"/><Relationship Id="rId39" Type="http://schemas.microsoft.com/office/2007/relationships/hdphoto" Target="../media/hdphoto18.wdp"/><Relationship Id="rId21" Type="http://schemas.microsoft.com/office/2007/relationships/hdphoto" Target="../media/hdphoto10.wdp"/><Relationship Id="rId34" Type="http://schemas.microsoft.com/office/2007/relationships/hdphoto" Target="../media/hdphoto16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29" Type="http://schemas.openxmlformats.org/officeDocument/2006/relationships/image" Target="../media/image15.png"/><Relationship Id="rId41" Type="http://schemas.microsoft.com/office/2007/relationships/hdphoto" Target="../media/hdphoto19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hdphoto" Target="../media/hdphoto5.wdp"/><Relationship Id="rId24" Type="http://schemas.openxmlformats.org/officeDocument/2006/relationships/image" Target="../media/image12.png"/><Relationship Id="rId32" Type="http://schemas.microsoft.com/office/2007/relationships/hdphoto" Target="../media/hdphoto15.wdp"/><Relationship Id="rId37" Type="http://schemas.openxmlformats.org/officeDocument/2006/relationships/image" Target="../media/image19.tif"/><Relationship Id="rId40" Type="http://schemas.openxmlformats.org/officeDocument/2006/relationships/image" Target="../media/image21.png"/><Relationship Id="rId5" Type="http://schemas.microsoft.com/office/2007/relationships/hdphoto" Target="../media/hdphoto2.wdp"/><Relationship Id="rId15" Type="http://schemas.microsoft.com/office/2007/relationships/hdphoto" Target="../media/hdphoto7.wdp"/><Relationship Id="rId23" Type="http://schemas.microsoft.com/office/2007/relationships/hdphoto" Target="../media/hdphoto11.wdp"/><Relationship Id="rId28" Type="http://schemas.microsoft.com/office/2007/relationships/hdphoto" Target="../media/hdphoto13.wdp"/><Relationship Id="rId36" Type="http://schemas.microsoft.com/office/2007/relationships/hdphoto" Target="../media/hdphoto17.wdp"/><Relationship Id="rId10" Type="http://schemas.openxmlformats.org/officeDocument/2006/relationships/image" Target="../media/image5.png"/><Relationship Id="rId19" Type="http://schemas.microsoft.com/office/2007/relationships/hdphoto" Target="../media/hdphoto9.wdp"/><Relationship Id="rId31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microsoft.com/office/2007/relationships/hdphoto" Target="../media/hdphoto4.wdp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14.png"/><Relationship Id="rId30" Type="http://schemas.microsoft.com/office/2007/relationships/hdphoto" Target="../media/hdphoto14.wdp"/><Relationship Id="rId35" Type="http://schemas.openxmlformats.org/officeDocument/2006/relationships/image" Target="../media/image18.png"/><Relationship Id="rId8" Type="http://schemas.openxmlformats.org/officeDocument/2006/relationships/image" Target="../media/image4.png"/><Relationship Id="rId3" Type="http://schemas.microsoft.com/office/2007/relationships/hdphoto" Target="../media/hdphoto1.wdp"/><Relationship Id="rId12" Type="http://schemas.openxmlformats.org/officeDocument/2006/relationships/image" Target="../media/image6.png"/><Relationship Id="rId17" Type="http://schemas.microsoft.com/office/2007/relationships/hdphoto" Target="../media/hdphoto8.wdp"/><Relationship Id="rId25" Type="http://schemas.microsoft.com/office/2007/relationships/hdphoto" Target="../media/hdphoto12.wdp"/><Relationship Id="rId33" Type="http://schemas.openxmlformats.org/officeDocument/2006/relationships/image" Target="../media/image17.png"/><Relationship Id="rId38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28.png"/><Relationship Id="rId18" Type="http://schemas.microsoft.com/office/2007/relationships/hdphoto" Target="../media/hdphoto27.wdp"/><Relationship Id="rId3" Type="http://schemas.openxmlformats.org/officeDocument/2006/relationships/image" Target="../media/image23.png"/><Relationship Id="rId21" Type="http://schemas.openxmlformats.org/officeDocument/2006/relationships/image" Target="../media/image32.png"/><Relationship Id="rId7" Type="http://schemas.openxmlformats.org/officeDocument/2006/relationships/image" Target="../media/image25.png"/><Relationship Id="rId12" Type="http://schemas.microsoft.com/office/2007/relationships/hdphoto" Target="../media/hdphoto24.wdp"/><Relationship Id="rId17" Type="http://schemas.openxmlformats.org/officeDocument/2006/relationships/image" Target="../media/image30.png"/><Relationship Id="rId2" Type="http://schemas.openxmlformats.org/officeDocument/2006/relationships/image" Target="../media/image22.tif"/><Relationship Id="rId16" Type="http://schemas.microsoft.com/office/2007/relationships/hdphoto" Target="../media/hdphoto26.wdp"/><Relationship Id="rId20" Type="http://schemas.microsoft.com/office/2007/relationships/hdphoto" Target="../media/hdphoto28.wdp"/><Relationship Id="rId1" Type="http://schemas.openxmlformats.org/officeDocument/2006/relationships/slideLayout" Target="../slideLayouts/slideLayout2.xml"/><Relationship Id="rId6" Type="http://schemas.microsoft.com/office/2007/relationships/hdphoto" Target="../media/hdphoto21.wdp"/><Relationship Id="rId11" Type="http://schemas.openxmlformats.org/officeDocument/2006/relationships/image" Target="../media/image27.png"/><Relationship Id="rId24" Type="http://schemas.microsoft.com/office/2007/relationships/hdphoto" Target="../media/hdphoto30.wdp"/><Relationship Id="rId5" Type="http://schemas.openxmlformats.org/officeDocument/2006/relationships/image" Target="../media/image24.png"/><Relationship Id="rId15" Type="http://schemas.openxmlformats.org/officeDocument/2006/relationships/image" Target="../media/image29.png"/><Relationship Id="rId23" Type="http://schemas.openxmlformats.org/officeDocument/2006/relationships/image" Target="../media/image33.png"/><Relationship Id="rId10" Type="http://schemas.microsoft.com/office/2007/relationships/hdphoto" Target="../media/hdphoto23.wdp"/><Relationship Id="rId19" Type="http://schemas.openxmlformats.org/officeDocument/2006/relationships/image" Target="../media/image31.png"/><Relationship Id="rId4" Type="http://schemas.microsoft.com/office/2007/relationships/hdphoto" Target="../media/hdphoto20.wdp"/><Relationship Id="rId9" Type="http://schemas.openxmlformats.org/officeDocument/2006/relationships/image" Target="../media/image26.png"/><Relationship Id="rId14" Type="http://schemas.microsoft.com/office/2007/relationships/hdphoto" Target="../media/hdphoto25.wdp"/><Relationship Id="rId22" Type="http://schemas.microsoft.com/office/2007/relationships/hdphoto" Target="../media/hdphoto29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microsoft.com/office/2007/relationships/hdphoto" Target="../media/hdphoto36.wdp"/><Relationship Id="rId18" Type="http://schemas.microsoft.com/office/2007/relationships/hdphoto" Target="../media/hdphoto38.wdp"/><Relationship Id="rId3" Type="http://schemas.microsoft.com/office/2007/relationships/hdphoto" Target="../media/hdphoto31.wdp"/><Relationship Id="rId21" Type="http://schemas.openxmlformats.org/officeDocument/2006/relationships/image" Target="../media/image44.png"/><Relationship Id="rId7" Type="http://schemas.microsoft.com/office/2007/relationships/hdphoto" Target="../media/hdphoto33.wdp"/><Relationship Id="rId12" Type="http://schemas.openxmlformats.org/officeDocument/2006/relationships/image" Target="../media/image39.png"/><Relationship Id="rId17" Type="http://schemas.openxmlformats.org/officeDocument/2006/relationships/image" Target="../media/image42.png"/><Relationship Id="rId2" Type="http://schemas.openxmlformats.org/officeDocument/2006/relationships/image" Target="../media/image34.png"/><Relationship Id="rId16" Type="http://schemas.openxmlformats.org/officeDocument/2006/relationships/image" Target="../media/image41.tiff"/><Relationship Id="rId20" Type="http://schemas.microsoft.com/office/2007/relationships/hdphoto" Target="../media/hdphoto39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microsoft.com/office/2007/relationships/hdphoto" Target="../media/hdphoto35.wdp"/><Relationship Id="rId24" Type="http://schemas.microsoft.com/office/2007/relationships/hdphoto" Target="../media/hdphoto41.wdp"/><Relationship Id="rId5" Type="http://schemas.microsoft.com/office/2007/relationships/hdphoto" Target="../media/hdphoto32.wdp"/><Relationship Id="rId15" Type="http://schemas.microsoft.com/office/2007/relationships/hdphoto" Target="../media/hdphoto37.wdp"/><Relationship Id="rId23" Type="http://schemas.openxmlformats.org/officeDocument/2006/relationships/image" Target="../media/image45.png"/><Relationship Id="rId10" Type="http://schemas.openxmlformats.org/officeDocument/2006/relationships/image" Target="../media/image38.png"/><Relationship Id="rId19" Type="http://schemas.openxmlformats.org/officeDocument/2006/relationships/image" Target="../media/image43.png"/><Relationship Id="rId4" Type="http://schemas.openxmlformats.org/officeDocument/2006/relationships/image" Target="../media/image35.png"/><Relationship Id="rId9" Type="http://schemas.microsoft.com/office/2007/relationships/hdphoto" Target="../media/hdphoto34.wdp"/><Relationship Id="rId14" Type="http://schemas.openxmlformats.org/officeDocument/2006/relationships/image" Target="../media/image40.png"/><Relationship Id="rId22" Type="http://schemas.microsoft.com/office/2007/relationships/hdphoto" Target="../media/hdphoto40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microsoft.com/office/2007/relationships/hdphoto" Target="../media/hdphoto46.wdp"/><Relationship Id="rId18" Type="http://schemas.openxmlformats.org/officeDocument/2006/relationships/image" Target="../media/image55.png"/><Relationship Id="rId26" Type="http://schemas.openxmlformats.org/officeDocument/2006/relationships/image" Target="../media/image59.png"/><Relationship Id="rId3" Type="http://schemas.microsoft.com/office/2007/relationships/hdphoto" Target="../media/hdphoto42.wdp"/><Relationship Id="rId21" Type="http://schemas.microsoft.com/office/2007/relationships/hdphoto" Target="../media/hdphoto50.wdp"/><Relationship Id="rId7" Type="http://schemas.openxmlformats.org/officeDocument/2006/relationships/image" Target="../media/image49.tif"/><Relationship Id="rId12" Type="http://schemas.openxmlformats.org/officeDocument/2006/relationships/image" Target="../media/image52.png"/><Relationship Id="rId17" Type="http://schemas.microsoft.com/office/2007/relationships/hdphoto" Target="../media/hdphoto48.wdp"/><Relationship Id="rId25" Type="http://schemas.microsoft.com/office/2007/relationships/hdphoto" Target="../media/hdphoto52.wdp"/><Relationship Id="rId2" Type="http://schemas.openxmlformats.org/officeDocument/2006/relationships/image" Target="../media/image46.png"/><Relationship Id="rId16" Type="http://schemas.openxmlformats.org/officeDocument/2006/relationships/image" Target="../media/image54.png"/><Relationship Id="rId20" Type="http://schemas.openxmlformats.org/officeDocument/2006/relationships/image" Target="../media/image56.png"/><Relationship Id="rId29" Type="http://schemas.microsoft.com/office/2007/relationships/hdphoto" Target="../media/hdphoto54.wdp"/><Relationship Id="rId1" Type="http://schemas.openxmlformats.org/officeDocument/2006/relationships/slideLayout" Target="../slideLayouts/slideLayout2.xml"/><Relationship Id="rId6" Type="http://schemas.microsoft.com/office/2007/relationships/hdphoto" Target="../media/hdphoto43.wdp"/><Relationship Id="rId11" Type="http://schemas.microsoft.com/office/2007/relationships/hdphoto" Target="../media/hdphoto45.wdp"/><Relationship Id="rId24" Type="http://schemas.openxmlformats.org/officeDocument/2006/relationships/image" Target="../media/image58.png"/><Relationship Id="rId5" Type="http://schemas.openxmlformats.org/officeDocument/2006/relationships/image" Target="../media/image48.png"/><Relationship Id="rId15" Type="http://schemas.microsoft.com/office/2007/relationships/hdphoto" Target="../media/hdphoto47.wdp"/><Relationship Id="rId23" Type="http://schemas.microsoft.com/office/2007/relationships/hdphoto" Target="../media/hdphoto51.wdp"/><Relationship Id="rId28" Type="http://schemas.openxmlformats.org/officeDocument/2006/relationships/image" Target="../media/image60.png"/><Relationship Id="rId10" Type="http://schemas.openxmlformats.org/officeDocument/2006/relationships/image" Target="../media/image51.png"/><Relationship Id="rId19" Type="http://schemas.microsoft.com/office/2007/relationships/hdphoto" Target="../media/hdphoto49.wdp"/><Relationship Id="rId4" Type="http://schemas.openxmlformats.org/officeDocument/2006/relationships/image" Target="../media/image47.tif"/><Relationship Id="rId9" Type="http://schemas.microsoft.com/office/2007/relationships/hdphoto" Target="../media/hdphoto44.wdp"/><Relationship Id="rId14" Type="http://schemas.openxmlformats.org/officeDocument/2006/relationships/image" Target="../media/image53.png"/><Relationship Id="rId22" Type="http://schemas.openxmlformats.org/officeDocument/2006/relationships/image" Target="../media/image57.png"/><Relationship Id="rId27" Type="http://schemas.microsoft.com/office/2007/relationships/hdphoto" Target="../media/hdphoto5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图片 60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601"/>
          <a:stretch/>
        </p:blipFill>
        <p:spPr>
          <a:xfrm>
            <a:off x="3251076" y="778424"/>
            <a:ext cx="1018674" cy="1112348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1" t="28594" r="2459"/>
          <a:stretch/>
        </p:blipFill>
        <p:spPr>
          <a:xfrm>
            <a:off x="5540124" y="750570"/>
            <a:ext cx="986707" cy="1005746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928" y="717400"/>
            <a:ext cx="957029" cy="1208984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73"/>
          <a:stretch/>
        </p:blipFill>
        <p:spPr>
          <a:xfrm>
            <a:off x="1098958" y="1997819"/>
            <a:ext cx="986578" cy="1157923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36" r="3607" b="25104"/>
          <a:stretch/>
        </p:blipFill>
        <p:spPr>
          <a:xfrm>
            <a:off x="5523674" y="1832003"/>
            <a:ext cx="954000" cy="968103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356" y="1984663"/>
            <a:ext cx="1184847" cy="1002863"/>
          </a:xfrm>
          <a:prstGeom prst="rect">
            <a:avLst/>
          </a:prstGeom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912" y="3101554"/>
            <a:ext cx="1124410" cy="104652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3124"/>
          <a:stretch/>
        </p:blipFill>
        <p:spPr>
          <a:xfrm>
            <a:off x="5381055" y="2912743"/>
            <a:ext cx="1178391" cy="1073268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28" t="36167" r="3050"/>
          <a:stretch/>
        </p:blipFill>
        <p:spPr>
          <a:xfrm>
            <a:off x="1144588" y="3219223"/>
            <a:ext cx="977177" cy="915089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45"/>
          <a:stretch/>
        </p:blipFill>
        <p:spPr>
          <a:xfrm>
            <a:off x="3496308" y="5038790"/>
            <a:ext cx="951163" cy="864063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737" r="6984" b="18407"/>
          <a:stretch/>
        </p:blipFill>
        <p:spPr>
          <a:xfrm>
            <a:off x="5590199" y="9125350"/>
            <a:ext cx="802341" cy="69546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1" b="3012"/>
          <a:stretch/>
        </p:blipFill>
        <p:spPr>
          <a:xfrm>
            <a:off x="3606215" y="9050525"/>
            <a:ext cx="805256" cy="8554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"/>
          <a:stretch/>
        </p:blipFill>
        <p:spPr>
          <a:xfrm>
            <a:off x="1305970" y="6228977"/>
            <a:ext cx="936503" cy="91347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567" y="6196313"/>
            <a:ext cx="1000904" cy="95537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26" t="17058" r="20069" b="35530"/>
          <a:stretch/>
        </p:blipFill>
        <p:spPr>
          <a:xfrm>
            <a:off x="5678446" y="6072105"/>
            <a:ext cx="1046630" cy="78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730" b="40840"/>
          <a:stretch/>
        </p:blipFill>
        <p:spPr>
          <a:xfrm flipV="1">
            <a:off x="1203699" y="7596082"/>
            <a:ext cx="1110539" cy="63352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977" b="32951"/>
          <a:stretch/>
        </p:blipFill>
        <p:spPr>
          <a:xfrm>
            <a:off x="5730741" y="7378722"/>
            <a:ext cx="1005374" cy="641832"/>
          </a:xfrm>
          <a:prstGeom prst="rect">
            <a:avLst/>
          </a:prstGeom>
        </p:spPr>
      </p:pic>
      <p:pic>
        <p:nvPicPr>
          <p:cNvPr id="54" name="图片 53">
            <a:extLst>
              <a:ext uri="{FF2B5EF4-FFF2-40B4-BE49-F238E27FC236}">
                <a16:creationId xmlns:a16="http://schemas.microsoft.com/office/drawing/2014/main" id="{D421192E-FBDF-45CA-9AB6-9F59AFE9E2E9}"/>
              </a:ext>
            </a:extLst>
          </p:cNvPr>
          <p:cNvPicPr>
            <a:picLocks/>
          </p:cNvPicPr>
          <p:nvPr/>
        </p:nvPicPr>
        <p:blipFill rotWithShape="1"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t="-1" r="-1435" b="-2495"/>
          <a:stretch/>
        </p:blipFill>
        <p:spPr>
          <a:xfrm rot="10800000">
            <a:off x="1367129" y="9283042"/>
            <a:ext cx="766850" cy="386034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566" y="4799202"/>
            <a:ext cx="984044" cy="123989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31" r="1943"/>
          <a:stretch/>
        </p:blipFill>
        <p:spPr>
          <a:xfrm>
            <a:off x="3485088" y="7387957"/>
            <a:ext cx="958941" cy="91809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AC1DBBA0-15AE-47FC-AE2D-72C96B6A4D31}"/>
              </a:ext>
            </a:extLst>
          </p:cNvPr>
          <p:cNvSpPr txBox="1"/>
          <p:nvPr/>
        </p:nvSpPr>
        <p:spPr>
          <a:xfrm>
            <a:off x="88900" y="4438835"/>
            <a:ext cx="12339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LPS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9542141-5822-4632-9350-161F5A03EC4F}"/>
              </a:ext>
            </a:extLst>
          </p:cNvPr>
          <p:cNvSpPr txBox="1"/>
          <p:nvPr/>
        </p:nvSpPr>
        <p:spPr>
          <a:xfrm>
            <a:off x="420098" y="7690619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97EF1F5-C10E-4DA0-BA1B-9D7E1DC9DFE8}"/>
              </a:ext>
            </a:extLst>
          </p:cNvPr>
          <p:cNvSpPr txBox="1"/>
          <p:nvPr/>
        </p:nvSpPr>
        <p:spPr>
          <a:xfrm>
            <a:off x="397767" y="5345777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2AE951A-E0B4-444D-ADB4-2C4AF537D7E0}"/>
              </a:ext>
            </a:extLst>
          </p:cNvPr>
          <p:cNvSpPr txBox="1"/>
          <p:nvPr/>
        </p:nvSpPr>
        <p:spPr>
          <a:xfrm>
            <a:off x="375695" y="6481456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IL-1β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0C94267-4392-4FBF-BEDF-D31CFA2D0A59}"/>
              </a:ext>
            </a:extLst>
          </p:cNvPr>
          <p:cNvSpPr txBox="1"/>
          <p:nvPr/>
        </p:nvSpPr>
        <p:spPr>
          <a:xfrm>
            <a:off x="1342349" y="444165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916C2D3-9B1E-4512-80D9-387285A77B6D}"/>
              </a:ext>
            </a:extLst>
          </p:cNvPr>
          <p:cNvSpPr txBox="1"/>
          <p:nvPr/>
        </p:nvSpPr>
        <p:spPr>
          <a:xfrm>
            <a:off x="1468062" y="444165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A3F2EBF-AAE9-4194-82BB-45BF62E88696}"/>
              </a:ext>
            </a:extLst>
          </p:cNvPr>
          <p:cNvSpPr txBox="1"/>
          <p:nvPr/>
        </p:nvSpPr>
        <p:spPr>
          <a:xfrm>
            <a:off x="1809939" y="444165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B8B3C45-82AD-4F27-9A13-CA45A54BA128}"/>
              </a:ext>
            </a:extLst>
          </p:cNvPr>
          <p:cNvSpPr txBox="1"/>
          <p:nvPr/>
        </p:nvSpPr>
        <p:spPr>
          <a:xfrm>
            <a:off x="1619333" y="444165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F766907-E976-4E7A-B5C3-7926D6AC5984}"/>
              </a:ext>
            </a:extLst>
          </p:cNvPr>
          <p:cNvSpPr txBox="1"/>
          <p:nvPr/>
        </p:nvSpPr>
        <p:spPr>
          <a:xfrm>
            <a:off x="1362466" y="462819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A23651DE-5EE1-4A7E-95B8-EF3909FAAD97}"/>
              </a:ext>
            </a:extLst>
          </p:cNvPr>
          <p:cNvSpPr txBox="1"/>
          <p:nvPr/>
        </p:nvSpPr>
        <p:spPr>
          <a:xfrm>
            <a:off x="2016839" y="444165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4634523F-34C6-4E6A-A11F-F239A1B7457B}"/>
              </a:ext>
            </a:extLst>
          </p:cNvPr>
          <p:cNvSpPr txBox="1"/>
          <p:nvPr/>
        </p:nvSpPr>
        <p:spPr>
          <a:xfrm>
            <a:off x="1431533" y="4643107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D129AC2D-07EA-451D-BC11-1E629B190B65}"/>
              </a:ext>
            </a:extLst>
          </p:cNvPr>
          <p:cNvSpPr txBox="1"/>
          <p:nvPr/>
        </p:nvSpPr>
        <p:spPr>
          <a:xfrm>
            <a:off x="1362466" y="481198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798357EF-52C8-4E92-9F30-2D729BBCE58A}"/>
              </a:ext>
            </a:extLst>
          </p:cNvPr>
          <p:cNvSpPr txBox="1"/>
          <p:nvPr/>
        </p:nvSpPr>
        <p:spPr>
          <a:xfrm>
            <a:off x="1486367" y="481198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C1EB6A14-8B0E-495B-BEA1-370959F4D2AB}"/>
              </a:ext>
            </a:extLst>
          </p:cNvPr>
          <p:cNvSpPr txBox="1"/>
          <p:nvPr/>
        </p:nvSpPr>
        <p:spPr>
          <a:xfrm>
            <a:off x="1639449" y="462663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1569A85-379A-4B96-AE3B-12EAD53FA147}"/>
              </a:ext>
            </a:extLst>
          </p:cNvPr>
          <p:cNvSpPr txBox="1"/>
          <p:nvPr/>
        </p:nvSpPr>
        <p:spPr>
          <a:xfrm>
            <a:off x="1764941" y="4643107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E1DE8AD5-32AC-46C8-94CA-EE41DFFDD01C}"/>
              </a:ext>
            </a:extLst>
          </p:cNvPr>
          <p:cNvSpPr txBox="1"/>
          <p:nvPr/>
        </p:nvSpPr>
        <p:spPr>
          <a:xfrm>
            <a:off x="2034209" y="462663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6521178C-80AE-4AD2-8647-BB4DD0F26534}"/>
              </a:ext>
            </a:extLst>
          </p:cNvPr>
          <p:cNvSpPr txBox="1"/>
          <p:nvPr/>
        </p:nvSpPr>
        <p:spPr>
          <a:xfrm>
            <a:off x="1592332" y="4825712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E0BDEE9A-43BC-44F5-AEE1-C160C89065EF}"/>
              </a:ext>
            </a:extLst>
          </p:cNvPr>
          <p:cNvSpPr txBox="1"/>
          <p:nvPr/>
        </p:nvSpPr>
        <p:spPr>
          <a:xfrm>
            <a:off x="1908478" y="4822966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E87B6E33-02E9-4EF2-986F-426A836F769D}"/>
              </a:ext>
            </a:extLst>
          </p:cNvPr>
          <p:cNvSpPr txBox="1"/>
          <p:nvPr/>
        </p:nvSpPr>
        <p:spPr>
          <a:xfrm>
            <a:off x="1806781" y="481198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E6AD0C06-97FD-47A9-AE71-ED2C060D322B}"/>
              </a:ext>
            </a:extLst>
          </p:cNvPr>
          <p:cNvSpPr txBox="1"/>
          <p:nvPr/>
        </p:nvSpPr>
        <p:spPr>
          <a:xfrm>
            <a:off x="373813" y="4823909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CA-P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630CC17C-742F-4456-BC74-3A5B47151B9E}"/>
              </a:ext>
            </a:extLst>
          </p:cNvPr>
          <p:cNvSpPr txBox="1"/>
          <p:nvPr/>
        </p:nvSpPr>
        <p:spPr>
          <a:xfrm>
            <a:off x="373813" y="4642356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01F64CD0-3E0C-4ADE-B49D-E7769D70C567}"/>
              </a:ext>
            </a:extLst>
          </p:cNvPr>
          <p:cNvSpPr/>
          <p:nvPr/>
        </p:nvSpPr>
        <p:spPr>
          <a:xfrm>
            <a:off x="1337542" y="7676841"/>
            <a:ext cx="967190" cy="30317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1308657" y="6495300"/>
            <a:ext cx="954593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9399174-B845-4296-94F0-C9E178CAA5F8}"/>
              </a:ext>
            </a:extLst>
          </p:cNvPr>
          <p:cNvSpPr txBox="1"/>
          <p:nvPr/>
        </p:nvSpPr>
        <p:spPr>
          <a:xfrm>
            <a:off x="2205270" y="5300944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34F47E67-76F5-4005-A61B-8BFF20A70186}"/>
              </a:ext>
            </a:extLst>
          </p:cNvPr>
          <p:cNvSpPr txBox="1"/>
          <p:nvPr/>
        </p:nvSpPr>
        <p:spPr>
          <a:xfrm>
            <a:off x="2205271" y="6429184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F904D84F-1CD3-415D-A8BB-D186D5B1236E}"/>
              </a:ext>
            </a:extLst>
          </p:cNvPr>
          <p:cNvSpPr txBox="1"/>
          <p:nvPr/>
        </p:nvSpPr>
        <p:spPr>
          <a:xfrm>
            <a:off x="2233858" y="7731586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A8ACC44A-90EF-4F8D-862D-921C798A06FB}"/>
              </a:ext>
            </a:extLst>
          </p:cNvPr>
          <p:cNvSpPr txBox="1"/>
          <p:nvPr/>
        </p:nvSpPr>
        <p:spPr>
          <a:xfrm>
            <a:off x="9798" y="4254945"/>
            <a:ext cx="24178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2G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061" y="5016521"/>
            <a:ext cx="911304" cy="911304"/>
          </a:xfrm>
          <a:prstGeom prst="rect">
            <a:avLst/>
          </a:prstGeom>
        </p:spPr>
      </p:pic>
      <p:sp>
        <p:nvSpPr>
          <p:cNvPr id="40" name="矩形 39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1350138" y="5339559"/>
            <a:ext cx="942561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275685CD-9DF2-4ED1-981B-95E07C492B92}"/>
              </a:ext>
            </a:extLst>
          </p:cNvPr>
          <p:cNvSpPr txBox="1"/>
          <p:nvPr/>
        </p:nvSpPr>
        <p:spPr>
          <a:xfrm>
            <a:off x="924654" y="8911646"/>
            <a:ext cx="4941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7F3A5375-D9F6-477D-B134-0A03CDF47FA4}"/>
              </a:ext>
            </a:extLst>
          </p:cNvPr>
          <p:cNvSpPr txBox="1"/>
          <p:nvPr/>
        </p:nvSpPr>
        <p:spPr>
          <a:xfrm>
            <a:off x="855566" y="9099041"/>
            <a:ext cx="5632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CA-P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D33A4DDD-4A16-4DEE-91C8-73455416A0B9}"/>
              </a:ext>
            </a:extLst>
          </p:cNvPr>
          <p:cNvSpPr txBox="1"/>
          <p:nvPr/>
        </p:nvSpPr>
        <p:spPr>
          <a:xfrm>
            <a:off x="231805" y="9413338"/>
            <a:ext cx="120033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Pull-down-ACOD1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E05E6669-94BE-41C8-9DA1-1FA7F77F767E}"/>
              </a:ext>
            </a:extLst>
          </p:cNvPr>
          <p:cNvSpPr txBox="1"/>
          <p:nvPr/>
        </p:nvSpPr>
        <p:spPr>
          <a:xfrm>
            <a:off x="1620300" y="911224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863375B3-9598-4B8D-BB0A-E6E61AE3D82D}"/>
              </a:ext>
            </a:extLst>
          </p:cNvPr>
          <p:cNvSpPr txBox="1"/>
          <p:nvPr/>
        </p:nvSpPr>
        <p:spPr>
          <a:xfrm>
            <a:off x="1632196" y="891401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6D03039F-6B77-4ED6-BC6C-E76019B3EF0F}"/>
              </a:ext>
            </a:extLst>
          </p:cNvPr>
          <p:cNvSpPr/>
          <p:nvPr/>
        </p:nvSpPr>
        <p:spPr>
          <a:xfrm>
            <a:off x="1432144" y="9408239"/>
            <a:ext cx="646920" cy="18236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7A77A50F-4035-4CBD-A4D9-F2844C3732A0}"/>
              </a:ext>
            </a:extLst>
          </p:cNvPr>
          <p:cNvSpPr txBox="1"/>
          <p:nvPr/>
        </p:nvSpPr>
        <p:spPr>
          <a:xfrm>
            <a:off x="1878084" y="8923949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6A8839C0-6121-4EA7-8293-5B10D3681B9B}"/>
              </a:ext>
            </a:extLst>
          </p:cNvPr>
          <p:cNvSpPr txBox="1"/>
          <p:nvPr/>
        </p:nvSpPr>
        <p:spPr>
          <a:xfrm>
            <a:off x="1872449" y="910892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07254BBD-6806-4DDE-AB29-D775E786E03C}"/>
              </a:ext>
            </a:extLst>
          </p:cNvPr>
          <p:cNvSpPr txBox="1"/>
          <p:nvPr/>
        </p:nvSpPr>
        <p:spPr>
          <a:xfrm>
            <a:off x="1367129" y="891897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AEA128BE-2DA8-4F3A-93FD-A2FBD6DAE89D}"/>
              </a:ext>
            </a:extLst>
          </p:cNvPr>
          <p:cNvSpPr txBox="1"/>
          <p:nvPr/>
        </p:nvSpPr>
        <p:spPr>
          <a:xfrm>
            <a:off x="1367129" y="909394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26329E44-3750-4F6A-9820-06EF1A05BD63}"/>
              </a:ext>
            </a:extLst>
          </p:cNvPr>
          <p:cNvSpPr txBox="1"/>
          <p:nvPr/>
        </p:nvSpPr>
        <p:spPr>
          <a:xfrm>
            <a:off x="62200" y="8623676"/>
            <a:ext cx="1369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4A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275685CD-9DF2-4ED1-981B-95E07C492B92}"/>
              </a:ext>
            </a:extLst>
          </p:cNvPr>
          <p:cNvSpPr txBox="1"/>
          <p:nvPr/>
        </p:nvSpPr>
        <p:spPr>
          <a:xfrm>
            <a:off x="1897354" y="9355021"/>
            <a:ext cx="4941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V="1">
            <a:off x="0" y="8606975"/>
            <a:ext cx="7005893" cy="13322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 flipH="1" flipV="1">
            <a:off x="2565068" y="0"/>
            <a:ext cx="76532" cy="8610600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文本框 76">
            <a:extLst>
              <a:ext uri="{FF2B5EF4-FFF2-40B4-BE49-F238E27FC236}">
                <a16:creationId xmlns:a16="http://schemas.microsoft.com/office/drawing/2014/main" id="{AC1DBBA0-15AE-47FC-AE2D-72C96B6A4D31}"/>
              </a:ext>
            </a:extLst>
          </p:cNvPr>
          <p:cNvSpPr txBox="1"/>
          <p:nvPr/>
        </p:nvSpPr>
        <p:spPr>
          <a:xfrm>
            <a:off x="2231639" y="4423573"/>
            <a:ext cx="12339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LPS</a:t>
            </a: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19542141-5822-4632-9350-161F5A03EC4F}"/>
              </a:ext>
            </a:extLst>
          </p:cNvPr>
          <p:cNvSpPr txBox="1"/>
          <p:nvPr/>
        </p:nvSpPr>
        <p:spPr>
          <a:xfrm>
            <a:off x="2562837" y="7675357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297EF1F5-C10E-4DA0-BA1B-9D7E1DC9DFE8}"/>
              </a:ext>
            </a:extLst>
          </p:cNvPr>
          <p:cNvSpPr txBox="1"/>
          <p:nvPr/>
        </p:nvSpPr>
        <p:spPr>
          <a:xfrm>
            <a:off x="2540506" y="5330515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42AE951A-E0B4-444D-ADB4-2C4AF537D7E0}"/>
              </a:ext>
            </a:extLst>
          </p:cNvPr>
          <p:cNvSpPr txBox="1"/>
          <p:nvPr/>
        </p:nvSpPr>
        <p:spPr>
          <a:xfrm>
            <a:off x="2518434" y="6466194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IL-1β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10C94267-4392-4FBF-BEDF-D31CFA2D0A59}"/>
              </a:ext>
            </a:extLst>
          </p:cNvPr>
          <p:cNvSpPr txBox="1"/>
          <p:nvPr/>
        </p:nvSpPr>
        <p:spPr>
          <a:xfrm>
            <a:off x="3485088" y="442639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id="{1916C2D3-9B1E-4512-80D9-387285A77B6D}"/>
              </a:ext>
            </a:extLst>
          </p:cNvPr>
          <p:cNvSpPr txBox="1"/>
          <p:nvPr/>
        </p:nvSpPr>
        <p:spPr>
          <a:xfrm>
            <a:off x="3610801" y="442639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2A3F2EBF-AAE9-4194-82BB-45BF62E88696}"/>
              </a:ext>
            </a:extLst>
          </p:cNvPr>
          <p:cNvSpPr txBox="1"/>
          <p:nvPr/>
        </p:nvSpPr>
        <p:spPr>
          <a:xfrm>
            <a:off x="3952678" y="442639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id="{2B8B3C45-82AD-4F27-9A13-CA45A54BA128}"/>
              </a:ext>
            </a:extLst>
          </p:cNvPr>
          <p:cNvSpPr txBox="1"/>
          <p:nvPr/>
        </p:nvSpPr>
        <p:spPr>
          <a:xfrm>
            <a:off x="3762072" y="442639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文本框 86">
            <a:extLst>
              <a:ext uri="{FF2B5EF4-FFF2-40B4-BE49-F238E27FC236}">
                <a16:creationId xmlns:a16="http://schemas.microsoft.com/office/drawing/2014/main" id="{2F766907-E976-4E7A-B5C3-7926D6AC5984}"/>
              </a:ext>
            </a:extLst>
          </p:cNvPr>
          <p:cNvSpPr txBox="1"/>
          <p:nvPr/>
        </p:nvSpPr>
        <p:spPr>
          <a:xfrm>
            <a:off x="3505205" y="461292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id="{A23651DE-5EE1-4A7E-95B8-EF3909FAAD97}"/>
              </a:ext>
            </a:extLst>
          </p:cNvPr>
          <p:cNvSpPr txBox="1"/>
          <p:nvPr/>
        </p:nvSpPr>
        <p:spPr>
          <a:xfrm>
            <a:off x="4159578" y="442639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id="{4634523F-34C6-4E6A-A11F-F239A1B7457B}"/>
              </a:ext>
            </a:extLst>
          </p:cNvPr>
          <p:cNvSpPr txBox="1"/>
          <p:nvPr/>
        </p:nvSpPr>
        <p:spPr>
          <a:xfrm>
            <a:off x="3574272" y="4627845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90" name="文本框 89">
            <a:extLst>
              <a:ext uri="{FF2B5EF4-FFF2-40B4-BE49-F238E27FC236}">
                <a16:creationId xmlns:a16="http://schemas.microsoft.com/office/drawing/2014/main" id="{D129AC2D-07EA-451D-BC11-1E629B190B65}"/>
              </a:ext>
            </a:extLst>
          </p:cNvPr>
          <p:cNvSpPr txBox="1"/>
          <p:nvPr/>
        </p:nvSpPr>
        <p:spPr>
          <a:xfrm>
            <a:off x="3505205" y="479672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798357EF-52C8-4E92-9F30-2D729BBCE58A}"/>
              </a:ext>
            </a:extLst>
          </p:cNvPr>
          <p:cNvSpPr txBox="1"/>
          <p:nvPr/>
        </p:nvSpPr>
        <p:spPr>
          <a:xfrm>
            <a:off x="3629106" y="479672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id="{C1EB6A14-8B0E-495B-BEA1-370959F4D2AB}"/>
              </a:ext>
            </a:extLst>
          </p:cNvPr>
          <p:cNvSpPr txBox="1"/>
          <p:nvPr/>
        </p:nvSpPr>
        <p:spPr>
          <a:xfrm>
            <a:off x="3782188" y="461136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71569A85-379A-4B96-AE3B-12EAD53FA147}"/>
              </a:ext>
            </a:extLst>
          </p:cNvPr>
          <p:cNvSpPr txBox="1"/>
          <p:nvPr/>
        </p:nvSpPr>
        <p:spPr>
          <a:xfrm>
            <a:off x="3907680" y="4627845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E1DE8AD5-32AC-46C8-94CA-EE41DFFDD01C}"/>
              </a:ext>
            </a:extLst>
          </p:cNvPr>
          <p:cNvSpPr txBox="1"/>
          <p:nvPr/>
        </p:nvSpPr>
        <p:spPr>
          <a:xfrm>
            <a:off x="4176948" y="461136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6521178C-80AE-4AD2-8647-BB4DD0F26534}"/>
              </a:ext>
            </a:extLst>
          </p:cNvPr>
          <p:cNvSpPr txBox="1"/>
          <p:nvPr/>
        </p:nvSpPr>
        <p:spPr>
          <a:xfrm>
            <a:off x="3735071" y="4810450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E0BDEE9A-43BC-44F5-AEE1-C160C89065EF}"/>
              </a:ext>
            </a:extLst>
          </p:cNvPr>
          <p:cNvSpPr txBox="1"/>
          <p:nvPr/>
        </p:nvSpPr>
        <p:spPr>
          <a:xfrm>
            <a:off x="4051217" y="4807704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E87B6E33-02E9-4EF2-986F-426A836F769D}"/>
              </a:ext>
            </a:extLst>
          </p:cNvPr>
          <p:cNvSpPr txBox="1"/>
          <p:nvPr/>
        </p:nvSpPr>
        <p:spPr>
          <a:xfrm>
            <a:off x="3949520" y="479672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E6AD0C06-97FD-47A9-AE71-ED2C060D322B}"/>
              </a:ext>
            </a:extLst>
          </p:cNvPr>
          <p:cNvSpPr txBox="1"/>
          <p:nvPr/>
        </p:nvSpPr>
        <p:spPr>
          <a:xfrm>
            <a:off x="2516552" y="4808647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CA-P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id="{630CC17C-742F-4456-BC74-3A5B47151B9E}"/>
              </a:ext>
            </a:extLst>
          </p:cNvPr>
          <p:cNvSpPr txBox="1"/>
          <p:nvPr/>
        </p:nvSpPr>
        <p:spPr>
          <a:xfrm>
            <a:off x="2516552" y="4627094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id="{01F64CD0-3E0C-4ADE-B49D-E7769D70C567}"/>
              </a:ext>
            </a:extLst>
          </p:cNvPr>
          <p:cNvSpPr/>
          <p:nvPr/>
        </p:nvSpPr>
        <p:spPr>
          <a:xfrm>
            <a:off x="3480281" y="7661579"/>
            <a:ext cx="967190" cy="30317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3451396" y="6480038"/>
            <a:ext cx="954593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99399174-B845-4296-94F0-C9E178CAA5F8}"/>
              </a:ext>
            </a:extLst>
          </p:cNvPr>
          <p:cNvSpPr txBox="1"/>
          <p:nvPr/>
        </p:nvSpPr>
        <p:spPr>
          <a:xfrm>
            <a:off x="4348009" y="5285682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34F47E67-76F5-4005-A61B-8BFF20A70186}"/>
              </a:ext>
            </a:extLst>
          </p:cNvPr>
          <p:cNvSpPr txBox="1"/>
          <p:nvPr/>
        </p:nvSpPr>
        <p:spPr>
          <a:xfrm>
            <a:off x="4348010" y="6413922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F904D84F-1CD3-415D-A8BB-D186D5B1236E}"/>
              </a:ext>
            </a:extLst>
          </p:cNvPr>
          <p:cNvSpPr txBox="1"/>
          <p:nvPr/>
        </p:nvSpPr>
        <p:spPr>
          <a:xfrm>
            <a:off x="4376597" y="7716324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矩形 105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3492877" y="5324297"/>
            <a:ext cx="942561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id="{AC1DBBA0-15AE-47FC-AE2D-72C96B6A4D31}"/>
              </a:ext>
            </a:extLst>
          </p:cNvPr>
          <p:cNvSpPr txBox="1"/>
          <p:nvPr/>
        </p:nvSpPr>
        <p:spPr>
          <a:xfrm>
            <a:off x="4496804" y="4328658"/>
            <a:ext cx="12339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LPS</a:t>
            </a:r>
          </a:p>
        </p:txBody>
      </p:sp>
      <p:sp>
        <p:nvSpPr>
          <p:cNvPr id="110" name="文本框 109">
            <a:extLst>
              <a:ext uri="{FF2B5EF4-FFF2-40B4-BE49-F238E27FC236}">
                <a16:creationId xmlns:a16="http://schemas.microsoft.com/office/drawing/2014/main" id="{19542141-5822-4632-9350-161F5A03EC4F}"/>
              </a:ext>
            </a:extLst>
          </p:cNvPr>
          <p:cNvSpPr txBox="1"/>
          <p:nvPr/>
        </p:nvSpPr>
        <p:spPr>
          <a:xfrm>
            <a:off x="4828002" y="7580442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文本框 110">
            <a:extLst>
              <a:ext uri="{FF2B5EF4-FFF2-40B4-BE49-F238E27FC236}">
                <a16:creationId xmlns:a16="http://schemas.microsoft.com/office/drawing/2014/main" id="{297EF1F5-C10E-4DA0-BA1B-9D7E1DC9DFE8}"/>
              </a:ext>
            </a:extLst>
          </p:cNvPr>
          <p:cNvSpPr txBox="1"/>
          <p:nvPr/>
        </p:nvSpPr>
        <p:spPr>
          <a:xfrm>
            <a:off x="4805671" y="5235600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文本框 111">
            <a:extLst>
              <a:ext uri="{FF2B5EF4-FFF2-40B4-BE49-F238E27FC236}">
                <a16:creationId xmlns:a16="http://schemas.microsoft.com/office/drawing/2014/main" id="{42AE951A-E0B4-444D-ADB4-2C4AF537D7E0}"/>
              </a:ext>
            </a:extLst>
          </p:cNvPr>
          <p:cNvSpPr txBox="1"/>
          <p:nvPr/>
        </p:nvSpPr>
        <p:spPr>
          <a:xfrm>
            <a:off x="4783599" y="6371279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IL-1β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10C94267-4392-4FBF-BEDF-D31CFA2D0A59}"/>
              </a:ext>
            </a:extLst>
          </p:cNvPr>
          <p:cNvSpPr txBox="1"/>
          <p:nvPr/>
        </p:nvSpPr>
        <p:spPr>
          <a:xfrm>
            <a:off x="5750253" y="433147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1916C2D3-9B1E-4512-80D9-387285A77B6D}"/>
              </a:ext>
            </a:extLst>
          </p:cNvPr>
          <p:cNvSpPr txBox="1"/>
          <p:nvPr/>
        </p:nvSpPr>
        <p:spPr>
          <a:xfrm>
            <a:off x="5875966" y="433147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A3F2EBF-AAE9-4194-82BB-45BF62E88696}"/>
              </a:ext>
            </a:extLst>
          </p:cNvPr>
          <p:cNvSpPr txBox="1"/>
          <p:nvPr/>
        </p:nvSpPr>
        <p:spPr>
          <a:xfrm>
            <a:off x="6217843" y="433147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2B8B3C45-82AD-4F27-9A13-CA45A54BA128}"/>
              </a:ext>
            </a:extLst>
          </p:cNvPr>
          <p:cNvSpPr txBox="1"/>
          <p:nvPr/>
        </p:nvSpPr>
        <p:spPr>
          <a:xfrm>
            <a:off x="6027237" y="433147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2F766907-E976-4E7A-B5C3-7926D6AC5984}"/>
              </a:ext>
            </a:extLst>
          </p:cNvPr>
          <p:cNvSpPr txBox="1"/>
          <p:nvPr/>
        </p:nvSpPr>
        <p:spPr>
          <a:xfrm>
            <a:off x="5770370" y="451801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A23651DE-5EE1-4A7E-95B8-EF3909FAAD97}"/>
              </a:ext>
            </a:extLst>
          </p:cNvPr>
          <p:cNvSpPr txBox="1"/>
          <p:nvPr/>
        </p:nvSpPr>
        <p:spPr>
          <a:xfrm>
            <a:off x="6424743" y="433147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4634523F-34C6-4E6A-A11F-F239A1B7457B}"/>
              </a:ext>
            </a:extLst>
          </p:cNvPr>
          <p:cNvSpPr txBox="1"/>
          <p:nvPr/>
        </p:nvSpPr>
        <p:spPr>
          <a:xfrm>
            <a:off x="5839437" y="4532930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120" name="文本框 119">
            <a:extLst>
              <a:ext uri="{FF2B5EF4-FFF2-40B4-BE49-F238E27FC236}">
                <a16:creationId xmlns:a16="http://schemas.microsoft.com/office/drawing/2014/main" id="{D129AC2D-07EA-451D-BC11-1E629B190B65}"/>
              </a:ext>
            </a:extLst>
          </p:cNvPr>
          <p:cNvSpPr txBox="1"/>
          <p:nvPr/>
        </p:nvSpPr>
        <p:spPr>
          <a:xfrm>
            <a:off x="5770370" y="470180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21" name="文本框 120">
            <a:extLst>
              <a:ext uri="{FF2B5EF4-FFF2-40B4-BE49-F238E27FC236}">
                <a16:creationId xmlns:a16="http://schemas.microsoft.com/office/drawing/2014/main" id="{798357EF-52C8-4E92-9F30-2D729BBCE58A}"/>
              </a:ext>
            </a:extLst>
          </p:cNvPr>
          <p:cNvSpPr txBox="1"/>
          <p:nvPr/>
        </p:nvSpPr>
        <p:spPr>
          <a:xfrm>
            <a:off x="5894271" y="470180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22" name="文本框 121">
            <a:extLst>
              <a:ext uri="{FF2B5EF4-FFF2-40B4-BE49-F238E27FC236}">
                <a16:creationId xmlns:a16="http://schemas.microsoft.com/office/drawing/2014/main" id="{C1EB6A14-8B0E-495B-BEA1-370959F4D2AB}"/>
              </a:ext>
            </a:extLst>
          </p:cNvPr>
          <p:cNvSpPr txBox="1"/>
          <p:nvPr/>
        </p:nvSpPr>
        <p:spPr>
          <a:xfrm>
            <a:off x="6047353" y="451645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id="{71569A85-379A-4B96-AE3B-12EAD53FA147}"/>
              </a:ext>
            </a:extLst>
          </p:cNvPr>
          <p:cNvSpPr txBox="1"/>
          <p:nvPr/>
        </p:nvSpPr>
        <p:spPr>
          <a:xfrm>
            <a:off x="6172845" y="4532930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id="{E1DE8AD5-32AC-46C8-94CA-EE41DFFDD01C}"/>
              </a:ext>
            </a:extLst>
          </p:cNvPr>
          <p:cNvSpPr txBox="1"/>
          <p:nvPr/>
        </p:nvSpPr>
        <p:spPr>
          <a:xfrm>
            <a:off x="6442113" y="451645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43" name="文本框 142">
            <a:extLst>
              <a:ext uri="{FF2B5EF4-FFF2-40B4-BE49-F238E27FC236}">
                <a16:creationId xmlns:a16="http://schemas.microsoft.com/office/drawing/2014/main" id="{6521178C-80AE-4AD2-8647-BB4DD0F26534}"/>
              </a:ext>
            </a:extLst>
          </p:cNvPr>
          <p:cNvSpPr txBox="1"/>
          <p:nvPr/>
        </p:nvSpPr>
        <p:spPr>
          <a:xfrm>
            <a:off x="6000236" y="4715535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150" name="文本框 149">
            <a:extLst>
              <a:ext uri="{FF2B5EF4-FFF2-40B4-BE49-F238E27FC236}">
                <a16:creationId xmlns:a16="http://schemas.microsoft.com/office/drawing/2014/main" id="{E0BDEE9A-43BC-44F5-AEE1-C160C89065EF}"/>
              </a:ext>
            </a:extLst>
          </p:cNvPr>
          <p:cNvSpPr txBox="1"/>
          <p:nvPr/>
        </p:nvSpPr>
        <p:spPr>
          <a:xfrm>
            <a:off x="6316382" y="4712789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51" name="文本框 150">
            <a:extLst>
              <a:ext uri="{FF2B5EF4-FFF2-40B4-BE49-F238E27FC236}">
                <a16:creationId xmlns:a16="http://schemas.microsoft.com/office/drawing/2014/main" id="{E87B6E33-02E9-4EF2-986F-426A836F769D}"/>
              </a:ext>
            </a:extLst>
          </p:cNvPr>
          <p:cNvSpPr txBox="1"/>
          <p:nvPr/>
        </p:nvSpPr>
        <p:spPr>
          <a:xfrm>
            <a:off x="6214685" y="470180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52" name="文本框 151">
            <a:extLst>
              <a:ext uri="{FF2B5EF4-FFF2-40B4-BE49-F238E27FC236}">
                <a16:creationId xmlns:a16="http://schemas.microsoft.com/office/drawing/2014/main" id="{E6AD0C06-97FD-47A9-AE71-ED2C060D322B}"/>
              </a:ext>
            </a:extLst>
          </p:cNvPr>
          <p:cNvSpPr txBox="1"/>
          <p:nvPr/>
        </p:nvSpPr>
        <p:spPr>
          <a:xfrm>
            <a:off x="4781717" y="4713732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CA-P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文本框 152">
            <a:extLst>
              <a:ext uri="{FF2B5EF4-FFF2-40B4-BE49-F238E27FC236}">
                <a16:creationId xmlns:a16="http://schemas.microsoft.com/office/drawing/2014/main" id="{630CC17C-742F-4456-BC74-3A5B47151B9E}"/>
              </a:ext>
            </a:extLst>
          </p:cNvPr>
          <p:cNvSpPr txBox="1"/>
          <p:nvPr/>
        </p:nvSpPr>
        <p:spPr>
          <a:xfrm>
            <a:off x="4781717" y="4532179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4" name="矩形 153">
            <a:extLst>
              <a:ext uri="{FF2B5EF4-FFF2-40B4-BE49-F238E27FC236}">
                <a16:creationId xmlns:a16="http://schemas.microsoft.com/office/drawing/2014/main" id="{01F64CD0-3E0C-4ADE-B49D-E7769D70C567}"/>
              </a:ext>
            </a:extLst>
          </p:cNvPr>
          <p:cNvSpPr/>
          <p:nvPr/>
        </p:nvSpPr>
        <p:spPr>
          <a:xfrm>
            <a:off x="5745446" y="7566664"/>
            <a:ext cx="967190" cy="30317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5" name="矩形 154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5716561" y="6385123"/>
            <a:ext cx="954593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6" name="文本框 155">
            <a:extLst>
              <a:ext uri="{FF2B5EF4-FFF2-40B4-BE49-F238E27FC236}">
                <a16:creationId xmlns:a16="http://schemas.microsoft.com/office/drawing/2014/main" id="{99399174-B845-4296-94F0-C9E178CAA5F8}"/>
              </a:ext>
            </a:extLst>
          </p:cNvPr>
          <p:cNvSpPr txBox="1"/>
          <p:nvPr/>
        </p:nvSpPr>
        <p:spPr>
          <a:xfrm>
            <a:off x="6613174" y="5190767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7" name="文本框 156">
            <a:extLst>
              <a:ext uri="{FF2B5EF4-FFF2-40B4-BE49-F238E27FC236}">
                <a16:creationId xmlns:a16="http://schemas.microsoft.com/office/drawing/2014/main" id="{34F47E67-76F5-4005-A61B-8BFF20A70186}"/>
              </a:ext>
            </a:extLst>
          </p:cNvPr>
          <p:cNvSpPr txBox="1"/>
          <p:nvPr/>
        </p:nvSpPr>
        <p:spPr>
          <a:xfrm>
            <a:off x="6613175" y="6319007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8" name="文本框 157">
            <a:extLst>
              <a:ext uri="{FF2B5EF4-FFF2-40B4-BE49-F238E27FC236}">
                <a16:creationId xmlns:a16="http://schemas.microsoft.com/office/drawing/2014/main" id="{F904D84F-1CD3-415D-A8BB-D186D5B1236E}"/>
              </a:ext>
            </a:extLst>
          </p:cNvPr>
          <p:cNvSpPr txBox="1"/>
          <p:nvPr/>
        </p:nvSpPr>
        <p:spPr>
          <a:xfrm>
            <a:off x="6641762" y="7621409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0" name="矩形 159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5758042" y="5229382"/>
            <a:ext cx="942561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1" name="直接连接符 160"/>
          <p:cNvCxnSpPr/>
          <p:nvPr/>
        </p:nvCxnSpPr>
        <p:spPr>
          <a:xfrm flipH="1" flipV="1">
            <a:off x="4962207" y="0"/>
            <a:ext cx="76507" cy="8613636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3" name="文本框 162">
            <a:extLst>
              <a:ext uri="{FF2B5EF4-FFF2-40B4-BE49-F238E27FC236}">
                <a16:creationId xmlns:a16="http://schemas.microsoft.com/office/drawing/2014/main" id="{275685CD-9DF2-4ED1-981B-95E07C492B92}"/>
              </a:ext>
            </a:extLst>
          </p:cNvPr>
          <p:cNvSpPr txBox="1"/>
          <p:nvPr/>
        </p:nvSpPr>
        <p:spPr>
          <a:xfrm>
            <a:off x="3226632" y="8672158"/>
            <a:ext cx="4941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文本框 163">
            <a:extLst>
              <a:ext uri="{FF2B5EF4-FFF2-40B4-BE49-F238E27FC236}">
                <a16:creationId xmlns:a16="http://schemas.microsoft.com/office/drawing/2014/main" id="{7F3A5375-D9F6-477D-B134-0A03CDF47FA4}"/>
              </a:ext>
            </a:extLst>
          </p:cNvPr>
          <p:cNvSpPr txBox="1"/>
          <p:nvPr/>
        </p:nvSpPr>
        <p:spPr>
          <a:xfrm>
            <a:off x="3157544" y="8859553"/>
            <a:ext cx="5632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CA-P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5" name="文本框 164">
            <a:extLst>
              <a:ext uri="{FF2B5EF4-FFF2-40B4-BE49-F238E27FC236}">
                <a16:creationId xmlns:a16="http://schemas.microsoft.com/office/drawing/2014/main" id="{D33A4DDD-4A16-4DEE-91C8-73455416A0B9}"/>
              </a:ext>
            </a:extLst>
          </p:cNvPr>
          <p:cNvSpPr txBox="1"/>
          <p:nvPr/>
        </p:nvSpPr>
        <p:spPr>
          <a:xfrm>
            <a:off x="2533783" y="9367026"/>
            <a:ext cx="120033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Pull-down-ACOD1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文本框 165">
            <a:extLst>
              <a:ext uri="{FF2B5EF4-FFF2-40B4-BE49-F238E27FC236}">
                <a16:creationId xmlns:a16="http://schemas.microsoft.com/office/drawing/2014/main" id="{E05E6669-94BE-41C8-9DA1-1FA7F77F767E}"/>
              </a:ext>
            </a:extLst>
          </p:cNvPr>
          <p:cNvSpPr txBox="1"/>
          <p:nvPr/>
        </p:nvSpPr>
        <p:spPr>
          <a:xfrm>
            <a:off x="3922278" y="887275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文本框 166">
            <a:extLst>
              <a:ext uri="{FF2B5EF4-FFF2-40B4-BE49-F238E27FC236}">
                <a16:creationId xmlns:a16="http://schemas.microsoft.com/office/drawing/2014/main" id="{863375B3-9598-4B8D-BB0A-E6E61AE3D82D}"/>
              </a:ext>
            </a:extLst>
          </p:cNvPr>
          <p:cNvSpPr txBox="1"/>
          <p:nvPr/>
        </p:nvSpPr>
        <p:spPr>
          <a:xfrm>
            <a:off x="3934174" y="8674529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68" name="矩形 167">
            <a:extLst>
              <a:ext uri="{FF2B5EF4-FFF2-40B4-BE49-F238E27FC236}">
                <a16:creationId xmlns:a16="http://schemas.microsoft.com/office/drawing/2014/main" id="{6D03039F-6B77-4ED6-BC6C-E76019B3EF0F}"/>
              </a:ext>
            </a:extLst>
          </p:cNvPr>
          <p:cNvSpPr/>
          <p:nvPr/>
        </p:nvSpPr>
        <p:spPr>
          <a:xfrm>
            <a:off x="3734122" y="9361927"/>
            <a:ext cx="646920" cy="18236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9" name="文本框 168">
            <a:extLst>
              <a:ext uri="{FF2B5EF4-FFF2-40B4-BE49-F238E27FC236}">
                <a16:creationId xmlns:a16="http://schemas.microsoft.com/office/drawing/2014/main" id="{7A77A50F-4035-4CBD-A4D9-F2844C3732A0}"/>
              </a:ext>
            </a:extLst>
          </p:cNvPr>
          <p:cNvSpPr txBox="1"/>
          <p:nvPr/>
        </p:nvSpPr>
        <p:spPr>
          <a:xfrm>
            <a:off x="4180062" y="868446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0" name="文本框 169">
            <a:extLst>
              <a:ext uri="{FF2B5EF4-FFF2-40B4-BE49-F238E27FC236}">
                <a16:creationId xmlns:a16="http://schemas.microsoft.com/office/drawing/2014/main" id="{6A8839C0-6121-4EA7-8293-5B10D3681B9B}"/>
              </a:ext>
            </a:extLst>
          </p:cNvPr>
          <p:cNvSpPr txBox="1"/>
          <p:nvPr/>
        </p:nvSpPr>
        <p:spPr>
          <a:xfrm>
            <a:off x="4174427" y="8869439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</a:p>
        </p:txBody>
      </p:sp>
      <p:sp>
        <p:nvSpPr>
          <p:cNvPr id="171" name="文本框 170">
            <a:extLst>
              <a:ext uri="{FF2B5EF4-FFF2-40B4-BE49-F238E27FC236}">
                <a16:creationId xmlns:a16="http://schemas.microsoft.com/office/drawing/2014/main" id="{07254BBD-6806-4DDE-AB29-D775E786E03C}"/>
              </a:ext>
            </a:extLst>
          </p:cNvPr>
          <p:cNvSpPr txBox="1"/>
          <p:nvPr/>
        </p:nvSpPr>
        <p:spPr>
          <a:xfrm>
            <a:off x="3669107" y="867948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72" name="文本框 171">
            <a:extLst>
              <a:ext uri="{FF2B5EF4-FFF2-40B4-BE49-F238E27FC236}">
                <a16:creationId xmlns:a16="http://schemas.microsoft.com/office/drawing/2014/main" id="{AEA128BE-2DA8-4F3A-93FD-A2FBD6DAE89D}"/>
              </a:ext>
            </a:extLst>
          </p:cNvPr>
          <p:cNvSpPr txBox="1"/>
          <p:nvPr/>
        </p:nvSpPr>
        <p:spPr>
          <a:xfrm>
            <a:off x="3669107" y="885445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73" name="文本框 172">
            <a:extLst>
              <a:ext uri="{FF2B5EF4-FFF2-40B4-BE49-F238E27FC236}">
                <a16:creationId xmlns:a16="http://schemas.microsoft.com/office/drawing/2014/main" id="{275685CD-9DF2-4ED1-981B-95E07C492B92}"/>
              </a:ext>
            </a:extLst>
          </p:cNvPr>
          <p:cNvSpPr txBox="1"/>
          <p:nvPr/>
        </p:nvSpPr>
        <p:spPr>
          <a:xfrm>
            <a:off x="4199332" y="9308709"/>
            <a:ext cx="4941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5" name="文本框 174">
            <a:extLst>
              <a:ext uri="{FF2B5EF4-FFF2-40B4-BE49-F238E27FC236}">
                <a16:creationId xmlns:a16="http://schemas.microsoft.com/office/drawing/2014/main" id="{275685CD-9DF2-4ED1-981B-95E07C492B92}"/>
              </a:ext>
            </a:extLst>
          </p:cNvPr>
          <p:cNvSpPr txBox="1"/>
          <p:nvPr/>
        </p:nvSpPr>
        <p:spPr>
          <a:xfrm>
            <a:off x="5232992" y="8727844"/>
            <a:ext cx="4941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6" name="文本框 175">
            <a:extLst>
              <a:ext uri="{FF2B5EF4-FFF2-40B4-BE49-F238E27FC236}">
                <a16:creationId xmlns:a16="http://schemas.microsoft.com/office/drawing/2014/main" id="{7F3A5375-D9F6-477D-B134-0A03CDF47FA4}"/>
              </a:ext>
            </a:extLst>
          </p:cNvPr>
          <p:cNvSpPr txBox="1"/>
          <p:nvPr/>
        </p:nvSpPr>
        <p:spPr>
          <a:xfrm>
            <a:off x="5163904" y="8915239"/>
            <a:ext cx="5632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CA-P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7" name="文本框 176">
            <a:extLst>
              <a:ext uri="{FF2B5EF4-FFF2-40B4-BE49-F238E27FC236}">
                <a16:creationId xmlns:a16="http://schemas.microsoft.com/office/drawing/2014/main" id="{D33A4DDD-4A16-4DEE-91C8-73455416A0B9}"/>
              </a:ext>
            </a:extLst>
          </p:cNvPr>
          <p:cNvSpPr txBox="1"/>
          <p:nvPr/>
        </p:nvSpPr>
        <p:spPr>
          <a:xfrm>
            <a:off x="4540143" y="9390525"/>
            <a:ext cx="120033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Pull-down-ACOD1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8" name="文本框 177">
            <a:extLst>
              <a:ext uri="{FF2B5EF4-FFF2-40B4-BE49-F238E27FC236}">
                <a16:creationId xmlns:a16="http://schemas.microsoft.com/office/drawing/2014/main" id="{E05E6669-94BE-41C8-9DA1-1FA7F77F767E}"/>
              </a:ext>
            </a:extLst>
          </p:cNvPr>
          <p:cNvSpPr txBox="1"/>
          <p:nvPr/>
        </p:nvSpPr>
        <p:spPr>
          <a:xfrm>
            <a:off x="5928638" y="8928439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9" name="文本框 178">
            <a:extLst>
              <a:ext uri="{FF2B5EF4-FFF2-40B4-BE49-F238E27FC236}">
                <a16:creationId xmlns:a16="http://schemas.microsoft.com/office/drawing/2014/main" id="{863375B3-9598-4B8D-BB0A-E6E61AE3D82D}"/>
              </a:ext>
            </a:extLst>
          </p:cNvPr>
          <p:cNvSpPr txBox="1"/>
          <p:nvPr/>
        </p:nvSpPr>
        <p:spPr>
          <a:xfrm>
            <a:off x="5940534" y="873021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80" name="矩形 179">
            <a:extLst>
              <a:ext uri="{FF2B5EF4-FFF2-40B4-BE49-F238E27FC236}">
                <a16:creationId xmlns:a16="http://schemas.microsoft.com/office/drawing/2014/main" id="{6D03039F-6B77-4ED6-BC6C-E76019B3EF0F}"/>
              </a:ext>
            </a:extLst>
          </p:cNvPr>
          <p:cNvSpPr/>
          <p:nvPr/>
        </p:nvSpPr>
        <p:spPr>
          <a:xfrm>
            <a:off x="5740482" y="9385426"/>
            <a:ext cx="646920" cy="18236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1" name="文本框 180">
            <a:extLst>
              <a:ext uri="{FF2B5EF4-FFF2-40B4-BE49-F238E27FC236}">
                <a16:creationId xmlns:a16="http://schemas.microsoft.com/office/drawing/2014/main" id="{7A77A50F-4035-4CBD-A4D9-F2844C3732A0}"/>
              </a:ext>
            </a:extLst>
          </p:cNvPr>
          <p:cNvSpPr txBox="1"/>
          <p:nvPr/>
        </p:nvSpPr>
        <p:spPr>
          <a:xfrm>
            <a:off x="6186422" y="874014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" name="文本框 181">
            <a:extLst>
              <a:ext uri="{FF2B5EF4-FFF2-40B4-BE49-F238E27FC236}">
                <a16:creationId xmlns:a16="http://schemas.microsoft.com/office/drawing/2014/main" id="{6A8839C0-6121-4EA7-8293-5B10D3681B9B}"/>
              </a:ext>
            </a:extLst>
          </p:cNvPr>
          <p:cNvSpPr txBox="1"/>
          <p:nvPr/>
        </p:nvSpPr>
        <p:spPr>
          <a:xfrm>
            <a:off x="6180787" y="892512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</a:p>
        </p:txBody>
      </p:sp>
      <p:sp>
        <p:nvSpPr>
          <p:cNvPr id="183" name="文本框 182">
            <a:extLst>
              <a:ext uri="{FF2B5EF4-FFF2-40B4-BE49-F238E27FC236}">
                <a16:creationId xmlns:a16="http://schemas.microsoft.com/office/drawing/2014/main" id="{07254BBD-6806-4DDE-AB29-D775E786E03C}"/>
              </a:ext>
            </a:extLst>
          </p:cNvPr>
          <p:cNvSpPr txBox="1"/>
          <p:nvPr/>
        </p:nvSpPr>
        <p:spPr>
          <a:xfrm>
            <a:off x="5675467" y="873517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84" name="文本框 183">
            <a:extLst>
              <a:ext uri="{FF2B5EF4-FFF2-40B4-BE49-F238E27FC236}">
                <a16:creationId xmlns:a16="http://schemas.microsoft.com/office/drawing/2014/main" id="{AEA128BE-2DA8-4F3A-93FD-A2FBD6DAE89D}"/>
              </a:ext>
            </a:extLst>
          </p:cNvPr>
          <p:cNvSpPr txBox="1"/>
          <p:nvPr/>
        </p:nvSpPr>
        <p:spPr>
          <a:xfrm>
            <a:off x="5675467" y="8910139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85" name="文本框 184">
            <a:extLst>
              <a:ext uri="{FF2B5EF4-FFF2-40B4-BE49-F238E27FC236}">
                <a16:creationId xmlns:a16="http://schemas.microsoft.com/office/drawing/2014/main" id="{275685CD-9DF2-4ED1-981B-95E07C492B92}"/>
              </a:ext>
            </a:extLst>
          </p:cNvPr>
          <p:cNvSpPr txBox="1"/>
          <p:nvPr/>
        </p:nvSpPr>
        <p:spPr>
          <a:xfrm>
            <a:off x="6205692" y="9332208"/>
            <a:ext cx="4941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5" name="直接连接符 134"/>
          <p:cNvCxnSpPr/>
          <p:nvPr/>
        </p:nvCxnSpPr>
        <p:spPr>
          <a:xfrm flipV="1">
            <a:off x="-37371" y="4172480"/>
            <a:ext cx="7005893" cy="13322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9" name="文本框 138">
            <a:extLst>
              <a:ext uri="{FF2B5EF4-FFF2-40B4-BE49-F238E27FC236}">
                <a16:creationId xmlns:a16="http://schemas.microsoft.com/office/drawing/2014/main" id="{B340C6D6-A6F5-4C52-9488-296BDB5D2EAD}"/>
              </a:ext>
            </a:extLst>
          </p:cNvPr>
          <p:cNvSpPr txBox="1"/>
          <p:nvPr/>
        </p:nvSpPr>
        <p:spPr>
          <a:xfrm>
            <a:off x="0" y="59244"/>
            <a:ext cx="9189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altLang="zh-CN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1F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文本框 139">
            <a:extLst>
              <a:ext uri="{FF2B5EF4-FFF2-40B4-BE49-F238E27FC236}">
                <a16:creationId xmlns:a16="http://schemas.microsoft.com/office/drawing/2014/main" id="{2F766907-E976-4E7A-B5C3-7926D6AC5984}"/>
              </a:ext>
            </a:extLst>
          </p:cNvPr>
          <p:cNvSpPr txBox="1"/>
          <p:nvPr/>
        </p:nvSpPr>
        <p:spPr>
          <a:xfrm>
            <a:off x="1149174" y="426375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141" name="文本框 140">
            <a:extLst>
              <a:ext uri="{FF2B5EF4-FFF2-40B4-BE49-F238E27FC236}">
                <a16:creationId xmlns:a16="http://schemas.microsoft.com/office/drawing/2014/main" id="{4634523F-34C6-4E6A-A11F-F239A1B7457B}"/>
              </a:ext>
            </a:extLst>
          </p:cNvPr>
          <p:cNvSpPr txBox="1"/>
          <p:nvPr/>
        </p:nvSpPr>
        <p:spPr>
          <a:xfrm>
            <a:off x="1386888" y="441291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/>
          </a:p>
        </p:txBody>
      </p:sp>
      <p:sp>
        <p:nvSpPr>
          <p:cNvPr id="142" name="文本框 141">
            <a:extLst>
              <a:ext uri="{FF2B5EF4-FFF2-40B4-BE49-F238E27FC236}">
                <a16:creationId xmlns:a16="http://schemas.microsoft.com/office/drawing/2014/main" id="{D129AC2D-07EA-451D-BC11-1E629B190B65}"/>
              </a:ext>
            </a:extLst>
          </p:cNvPr>
          <p:cNvSpPr txBox="1"/>
          <p:nvPr/>
        </p:nvSpPr>
        <p:spPr>
          <a:xfrm>
            <a:off x="1149174" y="610167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144" name="文本框 143">
            <a:extLst>
              <a:ext uri="{FF2B5EF4-FFF2-40B4-BE49-F238E27FC236}">
                <a16:creationId xmlns:a16="http://schemas.microsoft.com/office/drawing/2014/main" id="{798357EF-52C8-4E92-9F30-2D729BBCE58A}"/>
              </a:ext>
            </a:extLst>
          </p:cNvPr>
          <p:cNvSpPr txBox="1"/>
          <p:nvPr/>
        </p:nvSpPr>
        <p:spPr>
          <a:xfrm>
            <a:off x="1399755" y="610167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145" name="文本框 144">
            <a:extLst>
              <a:ext uri="{FF2B5EF4-FFF2-40B4-BE49-F238E27FC236}">
                <a16:creationId xmlns:a16="http://schemas.microsoft.com/office/drawing/2014/main" id="{C1EB6A14-8B0E-495B-BEA1-370959F4D2AB}"/>
              </a:ext>
            </a:extLst>
          </p:cNvPr>
          <p:cNvSpPr txBox="1"/>
          <p:nvPr/>
        </p:nvSpPr>
        <p:spPr>
          <a:xfrm>
            <a:off x="1625424" y="441291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/>
          </a:p>
        </p:txBody>
      </p:sp>
      <p:sp>
        <p:nvSpPr>
          <p:cNvPr id="146" name="文本框 145">
            <a:extLst>
              <a:ext uri="{FF2B5EF4-FFF2-40B4-BE49-F238E27FC236}">
                <a16:creationId xmlns:a16="http://schemas.microsoft.com/office/drawing/2014/main" id="{71569A85-379A-4B96-AE3B-12EAD53FA147}"/>
              </a:ext>
            </a:extLst>
          </p:cNvPr>
          <p:cNvSpPr txBox="1"/>
          <p:nvPr/>
        </p:nvSpPr>
        <p:spPr>
          <a:xfrm>
            <a:off x="1903023" y="441291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文本框 146">
            <a:extLst>
              <a:ext uri="{FF2B5EF4-FFF2-40B4-BE49-F238E27FC236}">
                <a16:creationId xmlns:a16="http://schemas.microsoft.com/office/drawing/2014/main" id="{6521178C-80AE-4AD2-8647-BB4DD0F26534}"/>
              </a:ext>
            </a:extLst>
          </p:cNvPr>
          <p:cNvSpPr txBox="1"/>
          <p:nvPr/>
        </p:nvSpPr>
        <p:spPr>
          <a:xfrm>
            <a:off x="1598402" y="623897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US" sz="900" dirty="0"/>
          </a:p>
        </p:txBody>
      </p:sp>
      <p:sp>
        <p:nvSpPr>
          <p:cNvPr id="148" name="文本框 147">
            <a:extLst>
              <a:ext uri="{FF2B5EF4-FFF2-40B4-BE49-F238E27FC236}">
                <a16:creationId xmlns:a16="http://schemas.microsoft.com/office/drawing/2014/main" id="{E87B6E33-02E9-4EF2-986F-426A836F769D}"/>
              </a:ext>
            </a:extLst>
          </p:cNvPr>
          <p:cNvSpPr txBox="1"/>
          <p:nvPr/>
        </p:nvSpPr>
        <p:spPr>
          <a:xfrm>
            <a:off x="1881272" y="623897"/>
            <a:ext cx="34711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en-US" sz="900" dirty="0"/>
          </a:p>
        </p:txBody>
      </p:sp>
      <p:sp>
        <p:nvSpPr>
          <p:cNvPr id="149" name="文本框 148">
            <a:extLst>
              <a:ext uri="{FF2B5EF4-FFF2-40B4-BE49-F238E27FC236}">
                <a16:creationId xmlns:a16="http://schemas.microsoft.com/office/drawing/2014/main" id="{E6AD0C06-97FD-47A9-AE71-ED2C060D322B}"/>
              </a:ext>
            </a:extLst>
          </p:cNvPr>
          <p:cNvSpPr txBox="1"/>
          <p:nvPr/>
        </p:nvSpPr>
        <p:spPr>
          <a:xfrm>
            <a:off x="168404" y="622093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9" name="文本框 158">
            <a:extLst>
              <a:ext uri="{FF2B5EF4-FFF2-40B4-BE49-F238E27FC236}">
                <a16:creationId xmlns:a16="http://schemas.microsoft.com/office/drawing/2014/main" id="{630CC17C-742F-4456-BC74-3A5B47151B9E}"/>
              </a:ext>
            </a:extLst>
          </p:cNvPr>
          <p:cNvSpPr txBox="1"/>
          <p:nvPr/>
        </p:nvSpPr>
        <p:spPr>
          <a:xfrm>
            <a:off x="168404" y="440540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PTZ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" name="文本框 161">
            <a:extLst>
              <a:ext uri="{FF2B5EF4-FFF2-40B4-BE49-F238E27FC236}">
                <a16:creationId xmlns:a16="http://schemas.microsoft.com/office/drawing/2014/main" id="{19542141-5822-4632-9350-161F5A03EC4F}"/>
              </a:ext>
            </a:extLst>
          </p:cNvPr>
          <p:cNvSpPr txBox="1"/>
          <p:nvPr/>
        </p:nvSpPr>
        <p:spPr>
          <a:xfrm>
            <a:off x="237131" y="3538949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" name="文本框 173">
            <a:extLst>
              <a:ext uri="{FF2B5EF4-FFF2-40B4-BE49-F238E27FC236}">
                <a16:creationId xmlns:a16="http://schemas.microsoft.com/office/drawing/2014/main" id="{297EF1F5-C10E-4DA0-BA1B-9D7E1DC9DFE8}"/>
              </a:ext>
            </a:extLst>
          </p:cNvPr>
          <p:cNvSpPr txBox="1"/>
          <p:nvPr/>
        </p:nvSpPr>
        <p:spPr>
          <a:xfrm>
            <a:off x="214800" y="1194107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6" name="文本框 185">
            <a:extLst>
              <a:ext uri="{FF2B5EF4-FFF2-40B4-BE49-F238E27FC236}">
                <a16:creationId xmlns:a16="http://schemas.microsoft.com/office/drawing/2014/main" id="{42AE951A-E0B4-444D-ADB4-2C4AF537D7E0}"/>
              </a:ext>
            </a:extLst>
          </p:cNvPr>
          <p:cNvSpPr txBox="1"/>
          <p:nvPr/>
        </p:nvSpPr>
        <p:spPr>
          <a:xfrm>
            <a:off x="192728" y="2329786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IL-1β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7" name="矩形 186">
            <a:extLst>
              <a:ext uri="{FF2B5EF4-FFF2-40B4-BE49-F238E27FC236}">
                <a16:creationId xmlns:a16="http://schemas.microsoft.com/office/drawing/2014/main" id="{01F64CD0-3E0C-4ADE-B49D-E7769D70C567}"/>
              </a:ext>
            </a:extLst>
          </p:cNvPr>
          <p:cNvSpPr/>
          <p:nvPr/>
        </p:nvSpPr>
        <p:spPr>
          <a:xfrm>
            <a:off x="1154575" y="3525171"/>
            <a:ext cx="967190" cy="30317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矩形 187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1125690" y="2343630"/>
            <a:ext cx="954593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9" name="文本框 188">
            <a:extLst>
              <a:ext uri="{FF2B5EF4-FFF2-40B4-BE49-F238E27FC236}">
                <a16:creationId xmlns:a16="http://schemas.microsoft.com/office/drawing/2014/main" id="{99399174-B845-4296-94F0-C9E178CAA5F8}"/>
              </a:ext>
            </a:extLst>
          </p:cNvPr>
          <p:cNvSpPr txBox="1"/>
          <p:nvPr/>
        </p:nvSpPr>
        <p:spPr>
          <a:xfrm>
            <a:off x="2022303" y="1149274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0" name="文本框 189">
            <a:extLst>
              <a:ext uri="{FF2B5EF4-FFF2-40B4-BE49-F238E27FC236}">
                <a16:creationId xmlns:a16="http://schemas.microsoft.com/office/drawing/2014/main" id="{34F47E67-76F5-4005-A61B-8BFF20A70186}"/>
              </a:ext>
            </a:extLst>
          </p:cNvPr>
          <p:cNvSpPr txBox="1"/>
          <p:nvPr/>
        </p:nvSpPr>
        <p:spPr>
          <a:xfrm>
            <a:off x="2022304" y="2277514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文本框 190">
            <a:extLst>
              <a:ext uri="{FF2B5EF4-FFF2-40B4-BE49-F238E27FC236}">
                <a16:creationId xmlns:a16="http://schemas.microsoft.com/office/drawing/2014/main" id="{F904D84F-1CD3-415D-A8BB-D186D5B1236E}"/>
              </a:ext>
            </a:extLst>
          </p:cNvPr>
          <p:cNvSpPr txBox="1"/>
          <p:nvPr/>
        </p:nvSpPr>
        <p:spPr>
          <a:xfrm>
            <a:off x="2050891" y="3579916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2" name="矩形 191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1167171" y="1187889"/>
            <a:ext cx="942561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" name="文本框 193">
            <a:extLst>
              <a:ext uri="{FF2B5EF4-FFF2-40B4-BE49-F238E27FC236}">
                <a16:creationId xmlns:a16="http://schemas.microsoft.com/office/drawing/2014/main" id="{2F766907-E976-4E7A-B5C3-7926D6AC5984}"/>
              </a:ext>
            </a:extLst>
          </p:cNvPr>
          <p:cNvSpPr txBox="1"/>
          <p:nvPr/>
        </p:nvSpPr>
        <p:spPr>
          <a:xfrm>
            <a:off x="3309192" y="366933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195" name="文本框 194">
            <a:extLst>
              <a:ext uri="{FF2B5EF4-FFF2-40B4-BE49-F238E27FC236}">
                <a16:creationId xmlns:a16="http://schemas.microsoft.com/office/drawing/2014/main" id="{4634523F-34C6-4E6A-A11F-F239A1B7457B}"/>
              </a:ext>
            </a:extLst>
          </p:cNvPr>
          <p:cNvSpPr txBox="1"/>
          <p:nvPr/>
        </p:nvSpPr>
        <p:spPr>
          <a:xfrm>
            <a:off x="3546906" y="381849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/>
          </a:p>
        </p:txBody>
      </p:sp>
      <p:sp>
        <p:nvSpPr>
          <p:cNvPr id="196" name="文本框 195">
            <a:extLst>
              <a:ext uri="{FF2B5EF4-FFF2-40B4-BE49-F238E27FC236}">
                <a16:creationId xmlns:a16="http://schemas.microsoft.com/office/drawing/2014/main" id="{D129AC2D-07EA-451D-BC11-1E629B190B65}"/>
              </a:ext>
            </a:extLst>
          </p:cNvPr>
          <p:cNvSpPr txBox="1"/>
          <p:nvPr/>
        </p:nvSpPr>
        <p:spPr>
          <a:xfrm>
            <a:off x="3309192" y="550725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197" name="文本框 196">
            <a:extLst>
              <a:ext uri="{FF2B5EF4-FFF2-40B4-BE49-F238E27FC236}">
                <a16:creationId xmlns:a16="http://schemas.microsoft.com/office/drawing/2014/main" id="{798357EF-52C8-4E92-9F30-2D729BBCE58A}"/>
              </a:ext>
            </a:extLst>
          </p:cNvPr>
          <p:cNvSpPr txBox="1"/>
          <p:nvPr/>
        </p:nvSpPr>
        <p:spPr>
          <a:xfrm>
            <a:off x="3559773" y="550725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198" name="文本框 197">
            <a:extLst>
              <a:ext uri="{FF2B5EF4-FFF2-40B4-BE49-F238E27FC236}">
                <a16:creationId xmlns:a16="http://schemas.microsoft.com/office/drawing/2014/main" id="{C1EB6A14-8B0E-495B-BEA1-370959F4D2AB}"/>
              </a:ext>
            </a:extLst>
          </p:cNvPr>
          <p:cNvSpPr txBox="1"/>
          <p:nvPr/>
        </p:nvSpPr>
        <p:spPr>
          <a:xfrm>
            <a:off x="3785442" y="381849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/>
          </a:p>
        </p:txBody>
      </p:sp>
      <p:sp>
        <p:nvSpPr>
          <p:cNvPr id="199" name="文本框 198">
            <a:extLst>
              <a:ext uri="{FF2B5EF4-FFF2-40B4-BE49-F238E27FC236}">
                <a16:creationId xmlns:a16="http://schemas.microsoft.com/office/drawing/2014/main" id="{71569A85-379A-4B96-AE3B-12EAD53FA147}"/>
              </a:ext>
            </a:extLst>
          </p:cNvPr>
          <p:cNvSpPr txBox="1"/>
          <p:nvPr/>
        </p:nvSpPr>
        <p:spPr>
          <a:xfrm>
            <a:off x="4063041" y="381849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0" name="文本框 199">
            <a:extLst>
              <a:ext uri="{FF2B5EF4-FFF2-40B4-BE49-F238E27FC236}">
                <a16:creationId xmlns:a16="http://schemas.microsoft.com/office/drawing/2014/main" id="{6521178C-80AE-4AD2-8647-BB4DD0F26534}"/>
              </a:ext>
            </a:extLst>
          </p:cNvPr>
          <p:cNvSpPr txBox="1"/>
          <p:nvPr/>
        </p:nvSpPr>
        <p:spPr>
          <a:xfrm>
            <a:off x="3758420" y="564455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US" sz="900" dirty="0"/>
          </a:p>
        </p:txBody>
      </p:sp>
      <p:sp>
        <p:nvSpPr>
          <p:cNvPr id="201" name="文本框 200">
            <a:extLst>
              <a:ext uri="{FF2B5EF4-FFF2-40B4-BE49-F238E27FC236}">
                <a16:creationId xmlns:a16="http://schemas.microsoft.com/office/drawing/2014/main" id="{E87B6E33-02E9-4EF2-986F-426A836F769D}"/>
              </a:ext>
            </a:extLst>
          </p:cNvPr>
          <p:cNvSpPr txBox="1"/>
          <p:nvPr/>
        </p:nvSpPr>
        <p:spPr>
          <a:xfrm>
            <a:off x="4041290" y="564455"/>
            <a:ext cx="34711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en-US" sz="900" dirty="0"/>
          </a:p>
        </p:txBody>
      </p:sp>
      <p:sp>
        <p:nvSpPr>
          <p:cNvPr id="202" name="文本框 201">
            <a:extLst>
              <a:ext uri="{FF2B5EF4-FFF2-40B4-BE49-F238E27FC236}">
                <a16:creationId xmlns:a16="http://schemas.microsoft.com/office/drawing/2014/main" id="{E6AD0C06-97FD-47A9-AE71-ED2C060D322B}"/>
              </a:ext>
            </a:extLst>
          </p:cNvPr>
          <p:cNvSpPr txBox="1"/>
          <p:nvPr/>
        </p:nvSpPr>
        <p:spPr>
          <a:xfrm>
            <a:off x="2328422" y="562651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3" name="文本框 202">
            <a:extLst>
              <a:ext uri="{FF2B5EF4-FFF2-40B4-BE49-F238E27FC236}">
                <a16:creationId xmlns:a16="http://schemas.microsoft.com/office/drawing/2014/main" id="{630CC17C-742F-4456-BC74-3A5B47151B9E}"/>
              </a:ext>
            </a:extLst>
          </p:cNvPr>
          <p:cNvSpPr txBox="1"/>
          <p:nvPr/>
        </p:nvSpPr>
        <p:spPr>
          <a:xfrm>
            <a:off x="2328422" y="381098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PTZ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文本框 203">
            <a:extLst>
              <a:ext uri="{FF2B5EF4-FFF2-40B4-BE49-F238E27FC236}">
                <a16:creationId xmlns:a16="http://schemas.microsoft.com/office/drawing/2014/main" id="{19542141-5822-4632-9350-161F5A03EC4F}"/>
              </a:ext>
            </a:extLst>
          </p:cNvPr>
          <p:cNvSpPr txBox="1"/>
          <p:nvPr/>
        </p:nvSpPr>
        <p:spPr>
          <a:xfrm>
            <a:off x="2397149" y="3479507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" name="文本框 204">
            <a:extLst>
              <a:ext uri="{FF2B5EF4-FFF2-40B4-BE49-F238E27FC236}">
                <a16:creationId xmlns:a16="http://schemas.microsoft.com/office/drawing/2014/main" id="{297EF1F5-C10E-4DA0-BA1B-9D7E1DC9DFE8}"/>
              </a:ext>
            </a:extLst>
          </p:cNvPr>
          <p:cNvSpPr txBox="1"/>
          <p:nvPr/>
        </p:nvSpPr>
        <p:spPr>
          <a:xfrm>
            <a:off x="2374818" y="1134665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" name="文本框 205">
            <a:extLst>
              <a:ext uri="{FF2B5EF4-FFF2-40B4-BE49-F238E27FC236}">
                <a16:creationId xmlns:a16="http://schemas.microsoft.com/office/drawing/2014/main" id="{42AE951A-E0B4-444D-ADB4-2C4AF537D7E0}"/>
              </a:ext>
            </a:extLst>
          </p:cNvPr>
          <p:cNvSpPr txBox="1"/>
          <p:nvPr/>
        </p:nvSpPr>
        <p:spPr>
          <a:xfrm>
            <a:off x="2352746" y="2270344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IL-1β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7" name="矩形 206">
            <a:extLst>
              <a:ext uri="{FF2B5EF4-FFF2-40B4-BE49-F238E27FC236}">
                <a16:creationId xmlns:a16="http://schemas.microsoft.com/office/drawing/2014/main" id="{01F64CD0-3E0C-4ADE-B49D-E7769D70C567}"/>
              </a:ext>
            </a:extLst>
          </p:cNvPr>
          <p:cNvSpPr/>
          <p:nvPr/>
        </p:nvSpPr>
        <p:spPr>
          <a:xfrm>
            <a:off x="3314593" y="3465729"/>
            <a:ext cx="967190" cy="30317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8" name="矩形 207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3285708" y="2314668"/>
            <a:ext cx="954593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9" name="文本框 208">
            <a:extLst>
              <a:ext uri="{FF2B5EF4-FFF2-40B4-BE49-F238E27FC236}">
                <a16:creationId xmlns:a16="http://schemas.microsoft.com/office/drawing/2014/main" id="{99399174-B845-4296-94F0-C9E178CAA5F8}"/>
              </a:ext>
            </a:extLst>
          </p:cNvPr>
          <p:cNvSpPr txBox="1"/>
          <p:nvPr/>
        </p:nvSpPr>
        <p:spPr>
          <a:xfrm>
            <a:off x="4182321" y="1089832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0" name="文本框 209">
            <a:extLst>
              <a:ext uri="{FF2B5EF4-FFF2-40B4-BE49-F238E27FC236}">
                <a16:creationId xmlns:a16="http://schemas.microsoft.com/office/drawing/2014/main" id="{34F47E67-76F5-4005-A61B-8BFF20A70186}"/>
              </a:ext>
            </a:extLst>
          </p:cNvPr>
          <p:cNvSpPr txBox="1"/>
          <p:nvPr/>
        </p:nvSpPr>
        <p:spPr>
          <a:xfrm>
            <a:off x="4182322" y="2218072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1" name="文本框 210">
            <a:extLst>
              <a:ext uri="{FF2B5EF4-FFF2-40B4-BE49-F238E27FC236}">
                <a16:creationId xmlns:a16="http://schemas.microsoft.com/office/drawing/2014/main" id="{F904D84F-1CD3-415D-A8BB-D186D5B1236E}"/>
              </a:ext>
            </a:extLst>
          </p:cNvPr>
          <p:cNvSpPr txBox="1"/>
          <p:nvPr/>
        </p:nvSpPr>
        <p:spPr>
          <a:xfrm>
            <a:off x="4210909" y="3520474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2" name="矩形 211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3327189" y="1128447"/>
            <a:ext cx="942561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4" name="文本框 213">
            <a:extLst>
              <a:ext uri="{FF2B5EF4-FFF2-40B4-BE49-F238E27FC236}">
                <a16:creationId xmlns:a16="http://schemas.microsoft.com/office/drawing/2014/main" id="{2F766907-E976-4E7A-B5C3-7926D6AC5984}"/>
              </a:ext>
            </a:extLst>
          </p:cNvPr>
          <p:cNvSpPr txBox="1"/>
          <p:nvPr/>
        </p:nvSpPr>
        <p:spPr>
          <a:xfrm>
            <a:off x="5554240" y="307104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215" name="文本框 214">
            <a:extLst>
              <a:ext uri="{FF2B5EF4-FFF2-40B4-BE49-F238E27FC236}">
                <a16:creationId xmlns:a16="http://schemas.microsoft.com/office/drawing/2014/main" id="{4634523F-34C6-4E6A-A11F-F239A1B7457B}"/>
              </a:ext>
            </a:extLst>
          </p:cNvPr>
          <p:cNvSpPr txBox="1"/>
          <p:nvPr/>
        </p:nvSpPr>
        <p:spPr>
          <a:xfrm>
            <a:off x="5791954" y="322020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/>
          </a:p>
        </p:txBody>
      </p:sp>
      <p:sp>
        <p:nvSpPr>
          <p:cNvPr id="216" name="文本框 215">
            <a:extLst>
              <a:ext uri="{FF2B5EF4-FFF2-40B4-BE49-F238E27FC236}">
                <a16:creationId xmlns:a16="http://schemas.microsoft.com/office/drawing/2014/main" id="{D129AC2D-07EA-451D-BC11-1E629B190B65}"/>
              </a:ext>
            </a:extLst>
          </p:cNvPr>
          <p:cNvSpPr txBox="1"/>
          <p:nvPr/>
        </p:nvSpPr>
        <p:spPr>
          <a:xfrm>
            <a:off x="5554240" y="490896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217" name="文本框 216">
            <a:extLst>
              <a:ext uri="{FF2B5EF4-FFF2-40B4-BE49-F238E27FC236}">
                <a16:creationId xmlns:a16="http://schemas.microsoft.com/office/drawing/2014/main" id="{798357EF-52C8-4E92-9F30-2D729BBCE58A}"/>
              </a:ext>
            </a:extLst>
          </p:cNvPr>
          <p:cNvSpPr txBox="1"/>
          <p:nvPr/>
        </p:nvSpPr>
        <p:spPr>
          <a:xfrm>
            <a:off x="5804821" y="490896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/>
          </a:p>
        </p:txBody>
      </p:sp>
      <p:sp>
        <p:nvSpPr>
          <p:cNvPr id="218" name="文本框 217">
            <a:extLst>
              <a:ext uri="{FF2B5EF4-FFF2-40B4-BE49-F238E27FC236}">
                <a16:creationId xmlns:a16="http://schemas.microsoft.com/office/drawing/2014/main" id="{C1EB6A14-8B0E-495B-BEA1-370959F4D2AB}"/>
              </a:ext>
            </a:extLst>
          </p:cNvPr>
          <p:cNvSpPr txBox="1"/>
          <p:nvPr/>
        </p:nvSpPr>
        <p:spPr>
          <a:xfrm>
            <a:off x="6030490" y="322020"/>
            <a:ext cx="2879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/>
          </a:p>
        </p:txBody>
      </p:sp>
      <p:sp>
        <p:nvSpPr>
          <p:cNvPr id="219" name="文本框 218">
            <a:extLst>
              <a:ext uri="{FF2B5EF4-FFF2-40B4-BE49-F238E27FC236}">
                <a16:creationId xmlns:a16="http://schemas.microsoft.com/office/drawing/2014/main" id="{71569A85-379A-4B96-AE3B-12EAD53FA147}"/>
              </a:ext>
            </a:extLst>
          </p:cNvPr>
          <p:cNvSpPr txBox="1"/>
          <p:nvPr/>
        </p:nvSpPr>
        <p:spPr>
          <a:xfrm>
            <a:off x="6308089" y="322020"/>
            <a:ext cx="4966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0" name="文本框 219">
            <a:extLst>
              <a:ext uri="{FF2B5EF4-FFF2-40B4-BE49-F238E27FC236}">
                <a16:creationId xmlns:a16="http://schemas.microsoft.com/office/drawing/2014/main" id="{6521178C-80AE-4AD2-8647-BB4DD0F26534}"/>
              </a:ext>
            </a:extLst>
          </p:cNvPr>
          <p:cNvSpPr txBox="1"/>
          <p:nvPr/>
        </p:nvSpPr>
        <p:spPr>
          <a:xfrm>
            <a:off x="6003468" y="504626"/>
            <a:ext cx="4129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US" sz="900" dirty="0"/>
          </a:p>
        </p:txBody>
      </p:sp>
      <p:sp>
        <p:nvSpPr>
          <p:cNvPr id="221" name="文本框 220">
            <a:extLst>
              <a:ext uri="{FF2B5EF4-FFF2-40B4-BE49-F238E27FC236}">
                <a16:creationId xmlns:a16="http://schemas.microsoft.com/office/drawing/2014/main" id="{E87B6E33-02E9-4EF2-986F-426A836F769D}"/>
              </a:ext>
            </a:extLst>
          </p:cNvPr>
          <p:cNvSpPr txBox="1"/>
          <p:nvPr/>
        </p:nvSpPr>
        <p:spPr>
          <a:xfrm>
            <a:off x="6286338" y="504626"/>
            <a:ext cx="34711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en-US" sz="900" dirty="0"/>
          </a:p>
        </p:txBody>
      </p:sp>
      <p:sp>
        <p:nvSpPr>
          <p:cNvPr id="222" name="文本框 221">
            <a:extLst>
              <a:ext uri="{FF2B5EF4-FFF2-40B4-BE49-F238E27FC236}">
                <a16:creationId xmlns:a16="http://schemas.microsoft.com/office/drawing/2014/main" id="{E6AD0C06-97FD-47A9-AE71-ED2C060D322B}"/>
              </a:ext>
            </a:extLst>
          </p:cNvPr>
          <p:cNvSpPr txBox="1"/>
          <p:nvPr/>
        </p:nvSpPr>
        <p:spPr>
          <a:xfrm>
            <a:off x="4573470" y="502822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3" name="文本框 222">
            <a:extLst>
              <a:ext uri="{FF2B5EF4-FFF2-40B4-BE49-F238E27FC236}">
                <a16:creationId xmlns:a16="http://schemas.microsoft.com/office/drawing/2014/main" id="{630CC17C-742F-4456-BC74-3A5B47151B9E}"/>
              </a:ext>
            </a:extLst>
          </p:cNvPr>
          <p:cNvSpPr txBox="1"/>
          <p:nvPr/>
        </p:nvSpPr>
        <p:spPr>
          <a:xfrm>
            <a:off x="4573470" y="321269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PTZ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4" name="文本框 223">
            <a:extLst>
              <a:ext uri="{FF2B5EF4-FFF2-40B4-BE49-F238E27FC236}">
                <a16:creationId xmlns:a16="http://schemas.microsoft.com/office/drawing/2014/main" id="{19542141-5822-4632-9350-161F5A03EC4F}"/>
              </a:ext>
            </a:extLst>
          </p:cNvPr>
          <p:cNvSpPr txBox="1"/>
          <p:nvPr/>
        </p:nvSpPr>
        <p:spPr>
          <a:xfrm>
            <a:off x="4642197" y="3419678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" name="文本框 224">
            <a:extLst>
              <a:ext uri="{FF2B5EF4-FFF2-40B4-BE49-F238E27FC236}">
                <a16:creationId xmlns:a16="http://schemas.microsoft.com/office/drawing/2014/main" id="{297EF1F5-C10E-4DA0-BA1B-9D7E1DC9DFE8}"/>
              </a:ext>
            </a:extLst>
          </p:cNvPr>
          <p:cNvSpPr txBox="1"/>
          <p:nvPr/>
        </p:nvSpPr>
        <p:spPr>
          <a:xfrm>
            <a:off x="4619866" y="1074836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6" name="文本框 225">
            <a:extLst>
              <a:ext uri="{FF2B5EF4-FFF2-40B4-BE49-F238E27FC236}">
                <a16:creationId xmlns:a16="http://schemas.microsoft.com/office/drawing/2014/main" id="{42AE951A-E0B4-444D-ADB4-2C4AF537D7E0}"/>
              </a:ext>
            </a:extLst>
          </p:cNvPr>
          <p:cNvSpPr txBox="1"/>
          <p:nvPr/>
        </p:nvSpPr>
        <p:spPr>
          <a:xfrm>
            <a:off x="4597794" y="2210515"/>
            <a:ext cx="97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IL-1β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7" name="矩形 226">
            <a:extLst>
              <a:ext uri="{FF2B5EF4-FFF2-40B4-BE49-F238E27FC236}">
                <a16:creationId xmlns:a16="http://schemas.microsoft.com/office/drawing/2014/main" id="{01F64CD0-3E0C-4ADE-B49D-E7769D70C567}"/>
              </a:ext>
            </a:extLst>
          </p:cNvPr>
          <p:cNvSpPr/>
          <p:nvPr/>
        </p:nvSpPr>
        <p:spPr>
          <a:xfrm>
            <a:off x="5559641" y="3405900"/>
            <a:ext cx="967190" cy="30317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8" name="矩形 227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5530756" y="2224359"/>
            <a:ext cx="954593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9" name="文本框 228">
            <a:extLst>
              <a:ext uri="{FF2B5EF4-FFF2-40B4-BE49-F238E27FC236}">
                <a16:creationId xmlns:a16="http://schemas.microsoft.com/office/drawing/2014/main" id="{99399174-B845-4296-94F0-C9E178CAA5F8}"/>
              </a:ext>
            </a:extLst>
          </p:cNvPr>
          <p:cNvSpPr txBox="1"/>
          <p:nvPr/>
        </p:nvSpPr>
        <p:spPr>
          <a:xfrm>
            <a:off x="6427369" y="1030003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0" name="文本框 229">
            <a:extLst>
              <a:ext uri="{FF2B5EF4-FFF2-40B4-BE49-F238E27FC236}">
                <a16:creationId xmlns:a16="http://schemas.microsoft.com/office/drawing/2014/main" id="{34F47E67-76F5-4005-A61B-8BFF20A70186}"/>
              </a:ext>
            </a:extLst>
          </p:cNvPr>
          <p:cNvSpPr txBox="1"/>
          <p:nvPr/>
        </p:nvSpPr>
        <p:spPr>
          <a:xfrm>
            <a:off x="6427370" y="2158243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1" name="文本框 230">
            <a:extLst>
              <a:ext uri="{FF2B5EF4-FFF2-40B4-BE49-F238E27FC236}">
                <a16:creationId xmlns:a16="http://schemas.microsoft.com/office/drawing/2014/main" id="{F904D84F-1CD3-415D-A8BB-D186D5B1236E}"/>
              </a:ext>
            </a:extLst>
          </p:cNvPr>
          <p:cNvSpPr txBox="1"/>
          <p:nvPr/>
        </p:nvSpPr>
        <p:spPr>
          <a:xfrm>
            <a:off x="6455957" y="3460645"/>
            <a:ext cx="4944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2" name="矩形 231">
            <a:extLst>
              <a:ext uri="{FF2B5EF4-FFF2-40B4-BE49-F238E27FC236}">
                <a16:creationId xmlns:a16="http://schemas.microsoft.com/office/drawing/2014/main" id="{F1BD8F48-F0F6-48B9-86E5-E72B501FD7C9}"/>
              </a:ext>
            </a:extLst>
          </p:cNvPr>
          <p:cNvSpPr/>
          <p:nvPr/>
        </p:nvSpPr>
        <p:spPr>
          <a:xfrm>
            <a:off x="5572237" y="1068618"/>
            <a:ext cx="942561" cy="262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764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图片 9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178" y="4433956"/>
            <a:ext cx="1623808" cy="783181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678"/>
          <a:stretch/>
        </p:blipFill>
        <p:spPr>
          <a:xfrm>
            <a:off x="4443741" y="4679196"/>
            <a:ext cx="1494474" cy="1095675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167" y="3555686"/>
            <a:ext cx="1625427" cy="803173"/>
          </a:xfrm>
          <a:prstGeom prst="rect">
            <a:avLst/>
          </a:prstGeom>
        </p:spPr>
      </p:pic>
      <p:pic>
        <p:nvPicPr>
          <p:cNvPr id="85" name="图片 8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27931" y="8322887"/>
            <a:ext cx="1430303" cy="9403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52" r="1307" b="17689"/>
          <a:stretch/>
        </p:blipFill>
        <p:spPr>
          <a:xfrm>
            <a:off x="1010818" y="1536086"/>
            <a:ext cx="1309202" cy="84694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7" t="8823" r="8742" b="26366"/>
          <a:stretch/>
        </p:blipFill>
        <p:spPr>
          <a:xfrm>
            <a:off x="4429120" y="622674"/>
            <a:ext cx="1367525" cy="89883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2" t="10962" r="7053" b="32626"/>
          <a:stretch/>
        </p:blipFill>
        <p:spPr>
          <a:xfrm>
            <a:off x="983511" y="628479"/>
            <a:ext cx="1152193" cy="84597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85" t="24467" b="21434"/>
          <a:stretch/>
        </p:blipFill>
        <p:spPr>
          <a:xfrm>
            <a:off x="1053426" y="3655980"/>
            <a:ext cx="1192908" cy="69046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250" b="27303"/>
          <a:stretch/>
        </p:blipFill>
        <p:spPr>
          <a:xfrm>
            <a:off x="1048517" y="7274564"/>
            <a:ext cx="1224752" cy="72634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557" b="22921"/>
          <a:stretch/>
        </p:blipFill>
        <p:spPr>
          <a:xfrm>
            <a:off x="1110316" y="8167396"/>
            <a:ext cx="1288832" cy="74644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02" t="21543" b="17194"/>
          <a:stretch/>
        </p:blipFill>
        <p:spPr>
          <a:xfrm>
            <a:off x="4443790" y="1781566"/>
            <a:ext cx="1370922" cy="740736"/>
          </a:xfrm>
          <a:prstGeom prst="rect">
            <a:avLst/>
          </a:prstGeom>
        </p:spPr>
      </p:pic>
      <p:cxnSp>
        <p:nvCxnSpPr>
          <p:cNvPr id="84" name="直接连接符 83"/>
          <p:cNvCxnSpPr/>
          <p:nvPr/>
        </p:nvCxnSpPr>
        <p:spPr>
          <a:xfrm flipV="1">
            <a:off x="-12275" y="2748191"/>
            <a:ext cx="6858000" cy="62523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3" name="文本框 122">
            <a:extLst>
              <a:ext uri="{FF2B5EF4-FFF2-40B4-BE49-F238E27FC236}">
                <a16:creationId xmlns:a16="http://schemas.microsoft.com/office/drawing/2014/main" id="{25A62F26-5459-4E0F-9944-ABC3DBBB196A}"/>
              </a:ext>
            </a:extLst>
          </p:cNvPr>
          <p:cNvSpPr txBox="1"/>
          <p:nvPr/>
        </p:nvSpPr>
        <p:spPr>
          <a:xfrm>
            <a:off x="353559" y="3922099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文本框 123">
            <a:extLst>
              <a:ext uri="{FF2B5EF4-FFF2-40B4-BE49-F238E27FC236}">
                <a16:creationId xmlns:a16="http://schemas.microsoft.com/office/drawing/2014/main" id="{52E7FBF2-A2C4-4C9E-A395-DC577AC57AD6}"/>
              </a:ext>
            </a:extLst>
          </p:cNvPr>
          <p:cNvSpPr txBox="1"/>
          <p:nvPr/>
        </p:nvSpPr>
        <p:spPr>
          <a:xfrm>
            <a:off x="1140659" y="3249329"/>
            <a:ext cx="13598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zh-CN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（℃）</a:t>
            </a:r>
            <a:endParaRPr lang="en-US" altLang="zh-CN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文本框 124">
            <a:extLst>
              <a:ext uri="{FF2B5EF4-FFF2-40B4-BE49-F238E27FC236}">
                <a16:creationId xmlns:a16="http://schemas.microsoft.com/office/drawing/2014/main" id="{1EDB3782-5C29-4F8E-94B7-E881486F485E}"/>
              </a:ext>
            </a:extLst>
          </p:cNvPr>
          <p:cNvSpPr txBox="1"/>
          <p:nvPr/>
        </p:nvSpPr>
        <p:spPr>
          <a:xfrm>
            <a:off x="1033800" y="3430600"/>
            <a:ext cx="1644123" cy="200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37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42  47  52  57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62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67  72</a:t>
            </a:r>
            <a:endParaRPr lang="zh-CN" altLang="en-US" sz="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文本框 125">
            <a:extLst>
              <a:ext uri="{FF2B5EF4-FFF2-40B4-BE49-F238E27FC236}">
                <a16:creationId xmlns:a16="http://schemas.microsoft.com/office/drawing/2014/main" id="{AF8F9B3B-CA17-489C-BD9D-516C65216E31}"/>
              </a:ext>
            </a:extLst>
          </p:cNvPr>
          <p:cNvSpPr txBox="1"/>
          <p:nvPr/>
        </p:nvSpPr>
        <p:spPr>
          <a:xfrm>
            <a:off x="317462" y="4801137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GAPDH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文本框 126">
            <a:extLst>
              <a:ext uri="{FF2B5EF4-FFF2-40B4-BE49-F238E27FC236}">
                <a16:creationId xmlns:a16="http://schemas.microsoft.com/office/drawing/2014/main" id="{D574B4A2-C7B6-4094-BF52-94F0746F993F}"/>
              </a:ext>
            </a:extLst>
          </p:cNvPr>
          <p:cNvSpPr txBox="1"/>
          <p:nvPr/>
        </p:nvSpPr>
        <p:spPr>
          <a:xfrm>
            <a:off x="3784513" y="3820802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文本框 127">
            <a:extLst>
              <a:ext uri="{FF2B5EF4-FFF2-40B4-BE49-F238E27FC236}">
                <a16:creationId xmlns:a16="http://schemas.microsoft.com/office/drawing/2014/main" id="{4C17F1D3-F5D7-47B6-BCE0-CEBFE3B168F5}"/>
              </a:ext>
            </a:extLst>
          </p:cNvPr>
          <p:cNvSpPr txBox="1"/>
          <p:nvPr/>
        </p:nvSpPr>
        <p:spPr>
          <a:xfrm>
            <a:off x="3722732" y="4986980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GAPDH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9" name="直接连接符 128">
            <a:extLst>
              <a:ext uri="{FF2B5EF4-FFF2-40B4-BE49-F238E27FC236}">
                <a16:creationId xmlns:a16="http://schemas.microsoft.com/office/drawing/2014/main" id="{BB1E4400-5795-4A28-A8FD-8FC508C18379}"/>
              </a:ext>
            </a:extLst>
          </p:cNvPr>
          <p:cNvCxnSpPr/>
          <p:nvPr/>
        </p:nvCxnSpPr>
        <p:spPr>
          <a:xfrm>
            <a:off x="1117066" y="3430600"/>
            <a:ext cx="98717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0" name="矩形 129">
            <a:extLst>
              <a:ext uri="{FF2B5EF4-FFF2-40B4-BE49-F238E27FC236}">
                <a16:creationId xmlns:a16="http://schemas.microsoft.com/office/drawing/2014/main" id="{BB31DDC1-3F34-42AC-8937-3986DE859ABF}"/>
              </a:ext>
            </a:extLst>
          </p:cNvPr>
          <p:cNvSpPr/>
          <p:nvPr/>
        </p:nvSpPr>
        <p:spPr>
          <a:xfrm>
            <a:off x="1110316" y="3862033"/>
            <a:ext cx="1137838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矩形 131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1144606" y="4741956"/>
            <a:ext cx="1294302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1913757B-9EEE-49C5-A445-7C4CB3DC59E2}"/>
              </a:ext>
            </a:extLst>
          </p:cNvPr>
          <p:cNvSpPr txBox="1"/>
          <p:nvPr/>
        </p:nvSpPr>
        <p:spPr>
          <a:xfrm rot="16200000">
            <a:off x="2535327" y="4279399"/>
            <a:ext cx="6459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文本框 134">
            <a:extLst>
              <a:ext uri="{FF2B5EF4-FFF2-40B4-BE49-F238E27FC236}">
                <a16:creationId xmlns:a16="http://schemas.microsoft.com/office/drawing/2014/main" id="{03852F18-BAB1-41DC-9ADE-00F993A0646A}"/>
              </a:ext>
            </a:extLst>
          </p:cNvPr>
          <p:cNvSpPr txBox="1"/>
          <p:nvPr/>
        </p:nvSpPr>
        <p:spPr>
          <a:xfrm rot="16200000">
            <a:off x="6166286" y="4505344"/>
            <a:ext cx="4679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文本框 135">
            <a:extLst>
              <a:ext uri="{FF2B5EF4-FFF2-40B4-BE49-F238E27FC236}">
                <a16:creationId xmlns:a16="http://schemas.microsoft.com/office/drawing/2014/main" id="{DE3C5FAE-3B02-4965-A9A9-9B40ECD5BF72}"/>
              </a:ext>
            </a:extLst>
          </p:cNvPr>
          <p:cNvSpPr txBox="1"/>
          <p:nvPr/>
        </p:nvSpPr>
        <p:spPr>
          <a:xfrm>
            <a:off x="5963215" y="4883798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文本框 136">
            <a:extLst>
              <a:ext uri="{FF2B5EF4-FFF2-40B4-BE49-F238E27FC236}">
                <a16:creationId xmlns:a16="http://schemas.microsoft.com/office/drawing/2014/main" id="{AB156CFB-CA23-4CD7-A4A1-62BA2BD88178}"/>
              </a:ext>
            </a:extLst>
          </p:cNvPr>
          <p:cNvSpPr txBox="1"/>
          <p:nvPr/>
        </p:nvSpPr>
        <p:spPr>
          <a:xfrm>
            <a:off x="6004194" y="3767257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文本框 137">
            <a:extLst>
              <a:ext uri="{FF2B5EF4-FFF2-40B4-BE49-F238E27FC236}">
                <a16:creationId xmlns:a16="http://schemas.microsoft.com/office/drawing/2014/main" id="{BB7DA027-56E0-4F5B-B5A0-C8F5151FA101}"/>
              </a:ext>
            </a:extLst>
          </p:cNvPr>
          <p:cNvSpPr txBox="1"/>
          <p:nvPr/>
        </p:nvSpPr>
        <p:spPr>
          <a:xfrm>
            <a:off x="2391870" y="4634170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文本框 138">
            <a:extLst>
              <a:ext uri="{FF2B5EF4-FFF2-40B4-BE49-F238E27FC236}">
                <a16:creationId xmlns:a16="http://schemas.microsoft.com/office/drawing/2014/main" id="{EE103737-E7B1-4033-8DF2-807AA1201016}"/>
              </a:ext>
            </a:extLst>
          </p:cNvPr>
          <p:cNvSpPr txBox="1"/>
          <p:nvPr/>
        </p:nvSpPr>
        <p:spPr>
          <a:xfrm>
            <a:off x="2365444" y="3849067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0" name="直接连接符 139">
            <a:extLst>
              <a:ext uri="{FF2B5EF4-FFF2-40B4-BE49-F238E27FC236}">
                <a16:creationId xmlns:a16="http://schemas.microsoft.com/office/drawing/2014/main" id="{ADC03161-C326-40E5-A025-7C3E70E633AD}"/>
              </a:ext>
            </a:extLst>
          </p:cNvPr>
          <p:cNvCxnSpPr>
            <a:cxnSpLocks/>
          </p:cNvCxnSpPr>
          <p:nvPr/>
        </p:nvCxnSpPr>
        <p:spPr>
          <a:xfrm>
            <a:off x="2768520" y="3855517"/>
            <a:ext cx="0" cy="10491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1" name="直接连接符 140">
            <a:extLst>
              <a:ext uri="{FF2B5EF4-FFF2-40B4-BE49-F238E27FC236}">
                <a16:creationId xmlns:a16="http://schemas.microsoft.com/office/drawing/2014/main" id="{21A462CC-1A18-43BE-87D0-5C99EE4D7406}"/>
              </a:ext>
            </a:extLst>
          </p:cNvPr>
          <p:cNvCxnSpPr>
            <a:cxnSpLocks/>
          </p:cNvCxnSpPr>
          <p:nvPr/>
        </p:nvCxnSpPr>
        <p:spPr>
          <a:xfrm>
            <a:off x="6345412" y="3865312"/>
            <a:ext cx="0" cy="12694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7" name="矩形 146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4555657" y="3815041"/>
            <a:ext cx="1359877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矩形 148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4573723" y="4934024"/>
            <a:ext cx="1359877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id="{52E7FBF2-A2C4-4C9E-A395-DC577AC57AD6}"/>
              </a:ext>
            </a:extLst>
          </p:cNvPr>
          <p:cNvSpPr txBox="1"/>
          <p:nvPr/>
        </p:nvSpPr>
        <p:spPr>
          <a:xfrm>
            <a:off x="4644317" y="3236011"/>
            <a:ext cx="13598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zh-CN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（℃）</a:t>
            </a:r>
            <a:endParaRPr lang="en-US" altLang="zh-CN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id="{1EDB3782-5C29-4F8E-94B7-E881486F485E}"/>
              </a:ext>
            </a:extLst>
          </p:cNvPr>
          <p:cNvSpPr txBox="1"/>
          <p:nvPr/>
        </p:nvSpPr>
        <p:spPr>
          <a:xfrm>
            <a:off x="4537458" y="3417282"/>
            <a:ext cx="1644123" cy="200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37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42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47  52  57  62  67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72</a:t>
            </a:r>
            <a:endParaRPr lang="zh-CN" altLang="en-US" sz="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4" name="直接连接符 73">
            <a:extLst>
              <a:ext uri="{FF2B5EF4-FFF2-40B4-BE49-F238E27FC236}">
                <a16:creationId xmlns:a16="http://schemas.microsoft.com/office/drawing/2014/main" id="{BB1E4400-5795-4A28-A8FD-8FC508C18379}"/>
              </a:ext>
            </a:extLst>
          </p:cNvPr>
          <p:cNvCxnSpPr/>
          <p:nvPr/>
        </p:nvCxnSpPr>
        <p:spPr>
          <a:xfrm>
            <a:off x="4620724" y="3417282"/>
            <a:ext cx="98717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5" name="图片 74"/>
          <p:cNvPicPr>
            <a:picLocks noChangeAspect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327" y="7274288"/>
            <a:ext cx="1622908" cy="757952"/>
          </a:xfrm>
          <a:prstGeom prst="rect">
            <a:avLst/>
          </a:prstGeom>
        </p:spPr>
      </p:pic>
      <p:sp>
        <p:nvSpPr>
          <p:cNvPr id="78" name="文本框 77">
            <a:extLst>
              <a:ext uri="{FF2B5EF4-FFF2-40B4-BE49-F238E27FC236}">
                <a16:creationId xmlns:a16="http://schemas.microsoft.com/office/drawing/2014/main" id="{25A62F26-5459-4E0F-9944-ABC3DBBB196A}"/>
              </a:ext>
            </a:extLst>
          </p:cNvPr>
          <p:cNvSpPr txBox="1"/>
          <p:nvPr/>
        </p:nvSpPr>
        <p:spPr>
          <a:xfrm>
            <a:off x="234671" y="969217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52E7FBF2-A2C4-4C9E-A395-DC577AC57AD6}"/>
              </a:ext>
            </a:extLst>
          </p:cNvPr>
          <p:cNvSpPr txBox="1"/>
          <p:nvPr/>
        </p:nvSpPr>
        <p:spPr>
          <a:xfrm>
            <a:off x="1021771" y="296447"/>
            <a:ext cx="13598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zh-CN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（℃）</a:t>
            </a:r>
            <a:endParaRPr lang="en-US" altLang="zh-CN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1EDB3782-5C29-4F8E-94B7-E881486F485E}"/>
              </a:ext>
            </a:extLst>
          </p:cNvPr>
          <p:cNvSpPr txBox="1"/>
          <p:nvPr/>
        </p:nvSpPr>
        <p:spPr>
          <a:xfrm>
            <a:off x="914912" y="477718"/>
            <a:ext cx="1644123" cy="200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37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42  47  52  57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62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67  72</a:t>
            </a:r>
            <a:endParaRPr lang="zh-CN" altLang="en-US" sz="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AF8F9B3B-CA17-489C-BD9D-516C65216E31}"/>
              </a:ext>
            </a:extLst>
          </p:cNvPr>
          <p:cNvSpPr txBox="1"/>
          <p:nvPr/>
        </p:nvSpPr>
        <p:spPr>
          <a:xfrm>
            <a:off x="198574" y="1848255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GAPDH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id="{D574B4A2-C7B6-4094-BF52-94F0746F993F}"/>
              </a:ext>
            </a:extLst>
          </p:cNvPr>
          <p:cNvSpPr txBox="1"/>
          <p:nvPr/>
        </p:nvSpPr>
        <p:spPr>
          <a:xfrm>
            <a:off x="3665625" y="867920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4C17F1D3-F5D7-47B6-BCE0-CEBFE3B168F5}"/>
              </a:ext>
            </a:extLst>
          </p:cNvPr>
          <p:cNvSpPr txBox="1"/>
          <p:nvPr/>
        </p:nvSpPr>
        <p:spPr>
          <a:xfrm>
            <a:off x="3603844" y="2034098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GAPDH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6" name="直接连接符 85">
            <a:extLst>
              <a:ext uri="{FF2B5EF4-FFF2-40B4-BE49-F238E27FC236}">
                <a16:creationId xmlns:a16="http://schemas.microsoft.com/office/drawing/2014/main" id="{BB1E4400-5795-4A28-A8FD-8FC508C18379}"/>
              </a:ext>
            </a:extLst>
          </p:cNvPr>
          <p:cNvCxnSpPr/>
          <p:nvPr/>
        </p:nvCxnSpPr>
        <p:spPr>
          <a:xfrm>
            <a:off x="998178" y="477718"/>
            <a:ext cx="98717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矩形 86">
            <a:extLst>
              <a:ext uri="{FF2B5EF4-FFF2-40B4-BE49-F238E27FC236}">
                <a16:creationId xmlns:a16="http://schemas.microsoft.com/office/drawing/2014/main" id="{BB31DDC1-3F34-42AC-8937-3986DE859ABF}"/>
              </a:ext>
            </a:extLst>
          </p:cNvPr>
          <p:cNvSpPr/>
          <p:nvPr/>
        </p:nvSpPr>
        <p:spPr>
          <a:xfrm>
            <a:off x="991428" y="909151"/>
            <a:ext cx="1137838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矩形 87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1025718" y="1789074"/>
            <a:ext cx="1294302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id="{1913757B-9EEE-49C5-A445-7C4CB3DC59E2}"/>
              </a:ext>
            </a:extLst>
          </p:cNvPr>
          <p:cNvSpPr txBox="1"/>
          <p:nvPr/>
        </p:nvSpPr>
        <p:spPr>
          <a:xfrm rot="16200000">
            <a:off x="2416439" y="1326517"/>
            <a:ext cx="6459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文本框 89">
            <a:extLst>
              <a:ext uri="{FF2B5EF4-FFF2-40B4-BE49-F238E27FC236}">
                <a16:creationId xmlns:a16="http://schemas.microsoft.com/office/drawing/2014/main" id="{03852F18-BAB1-41DC-9ADE-00F993A0646A}"/>
              </a:ext>
            </a:extLst>
          </p:cNvPr>
          <p:cNvSpPr txBox="1"/>
          <p:nvPr/>
        </p:nvSpPr>
        <p:spPr>
          <a:xfrm rot="16200000">
            <a:off x="6047398" y="1552462"/>
            <a:ext cx="4679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DE3C5FAE-3B02-4965-A9A9-9B40ECD5BF72}"/>
              </a:ext>
            </a:extLst>
          </p:cNvPr>
          <p:cNvSpPr txBox="1"/>
          <p:nvPr/>
        </p:nvSpPr>
        <p:spPr>
          <a:xfrm>
            <a:off x="5844327" y="1930916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id="{AB156CFB-CA23-4CD7-A4A1-62BA2BD88178}"/>
              </a:ext>
            </a:extLst>
          </p:cNvPr>
          <p:cNvSpPr txBox="1"/>
          <p:nvPr/>
        </p:nvSpPr>
        <p:spPr>
          <a:xfrm>
            <a:off x="5885306" y="81437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BB7DA027-56E0-4F5B-B5A0-C8F5151FA101}"/>
              </a:ext>
            </a:extLst>
          </p:cNvPr>
          <p:cNvSpPr txBox="1"/>
          <p:nvPr/>
        </p:nvSpPr>
        <p:spPr>
          <a:xfrm>
            <a:off x="2272982" y="1681288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EE103737-E7B1-4033-8DF2-807AA1201016}"/>
              </a:ext>
            </a:extLst>
          </p:cNvPr>
          <p:cNvSpPr txBox="1"/>
          <p:nvPr/>
        </p:nvSpPr>
        <p:spPr>
          <a:xfrm>
            <a:off x="2246556" y="89618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5" name="直接连接符 94">
            <a:extLst>
              <a:ext uri="{FF2B5EF4-FFF2-40B4-BE49-F238E27FC236}">
                <a16:creationId xmlns:a16="http://schemas.microsoft.com/office/drawing/2014/main" id="{ADC03161-C326-40E5-A025-7C3E70E633AD}"/>
              </a:ext>
            </a:extLst>
          </p:cNvPr>
          <p:cNvCxnSpPr>
            <a:cxnSpLocks/>
          </p:cNvCxnSpPr>
          <p:nvPr/>
        </p:nvCxnSpPr>
        <p:spPr>
          <a:xfrm>
            <a:off x="2649632" y="902635"/>
            <a:ext cx="0" cy="10491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直接连接符 95">
            <a:extLst>
              <a:ext uri="{FF2B5EF4-FFF2-40B4-BE49-F238E27FC236}">
                <a16:creationId xmlns:a16="http://schemas.microsoft.com/office/drawing/2014/main" id="{21A462CC-1A18-43BE-87D0-5C99EE4D7406}"/>
              </a:ext>
            </a:extLst>
          </p:cNvPr>
          <p:cNvCxnSpPr>
            <a:cxnSpLocks/>
          </p:cNvCxnSpPr>
          <p:nvPr/>
        </p:nvCxnSpPr>
        <p:spPr>
          <a:xfrm>
            <a:off x="6226524" y="912430"/>
            <a:ext cx="0" cy="12694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7" name="文本框 96">
            <a:extLst>
              <a:ext uri="{FF2B5EF4-FFF2-40B4-BE49-F238E27FC236}">
                <a16:creationId xmlns:a16="http://schemas.microsoft.com/office/drawing/2014/main" id="{0464B2C8-B14B-498A-9F5C-DF058622E79F}"/>
              </a:ext>
            </a:extLst>
          </p:cNvPr>
          <p:cNvSpPr txBox="1"/>
          <p:nvPr/>
        </p:nvSpPr>
        <p:spPr>
          <a:xfrm>
            <a:off x="104198" y="75354"/>
            <a:ext cx="10820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altLang="zh-CN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4E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4436769" y="862159"/>
            <a:ext cx="1359877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4454835" y="1981142"/>
            <a:ext cx="1359877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52E7FBF2-A2C4-4C9E-A395-DC577AC57AD6}"/>
              </a:ext>
            </a:extLst>
          </p:cNvPr>
          <p:cNvSpPr txBox="1"/>
          <p:nvPr/>
        </p:nvSpPr>
        <p:spPr>
          <a:xfrm>
            <a:off x="4525429" y="283129"/>
            <a:ext cx="13598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zh-CN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（℃）</a:t>
            </a:r>
            <a:endParaRPr lang="en-US" altLang="zh-CN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1EDB3782-5C29-4F8E-94B7-E881486F485E}"/>
              </a:ext>
            </a:extLst>
          </p:cNvPr>
          <p:cNvSpPr txBox="1"/>
          <p:nvPr/>
        </p:nvSpPr>
        <p:spPr>
          <a:xfrm>
            <a:off x="4418570" y="464400"/>
            <a:ext cx="1644123" cy="200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37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42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47  52  57  62  67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72</a:t>
            </a:r>
            <a:endParaRPr lang="zh-CN" altLang="en-US" sz="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3" name="直接连接符 102">
            <a:extLst>
              <a:ext uri="{FF2B5EF4-FFF2-40B4-BE49-F238E27FC236}">
                <a16:creationId xmlns:a16="http://schemas.microsoft.com/office/drawing/2014/main" id="{BB1E4400-5795-4A28-A8FD-8FC508C18379}"/>
              </a:ext>
            </a:extLst>
          </p:cNvPr>
          <p:cNvCxnSpPr/>
          <p:nvPr/>
        </p:nvCxnSpPr>
        <p:spPr>
          <a:xfrm>
            <a:off x="4501836" y="464400"/>
            <a:ext cx="98717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7" name="文本框 106">
            <a:extLst>
              <a:ext uri="{FF2B5EF4-FFF2-40B4-BE49-F238E27FC236}">
                <a16:creationId xmlns:a16="http://schemas.microsoft.com/office/drawing/2014/main" id="{25A62F26-5459-4E0F-9944-ABC3DBBB196A}"/>
              </a:ext>
            </a:extLst>
          </p:cNvPr>
          <p:cNvSpPr txBox="1"/>
          <p:nvPr/>
        </p:nvSpPr>
        <p:spPr>
          <a:xfrm>
            <a:off x="313799" y="7551092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id="{52E7FBF2-A2C4-4C9E-A395-DC577AC57AD6}"/>
              </a:ext>
            </a:extLst>
          </p:cNvPr>
          <p:cNvSpPr txBox="1"/>
          <p:nvPr/>
        </p:nvSpPr>
        <p:spPr>
          <a:xfrm>
            <a:off x="1100899" y="6878322"/>
            <a:ext cx="13598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zh-CN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（℃）</a:t>
            </a:r>
            <a:endParaRPr lang="en-US" altLang="zh-CN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id="{1EDB3782-5C29-4F8E-94B7-E881486F485E}"/>
              </a:ext>
            </a:extLst>
          </p:cNvPr>
          <p:cNvSpPr txBox="1"/>
          <p:nvPr/>
        </p:nvSpPr>
        <p:spPr>
          <a:xfrm>
            <a:off x="994040" y="7059593"/>
            <a:ext cx="1644123" cy="200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37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42  47  52  57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62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67  72</a:t>
            </a:r>
            <a:endParaRPr lang="zh-CN" altLang="en-US" sz="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文本框 109">
            <a:extLst>
              <a:ext uri="{FF2B5EF4-FFF2-40B4-BE49-F238E27FC236}">
                <a16:creationId xmlns:a16="http://schemas.microsoft.com/office/drawing/2014/main" id="{AF8F9B3B-CA17-489C-BD9D-516C65216E31}"/>
              </a:ext>
            </a:extLst>
          </p:cNvPr>
          <p:cNvSpPr txBox="1"/>
          <p:nvPr/>
        </p:nvSpPr>
        <p:spPr>
          <a:xfrm>
            <a:off x="277702" y="8430130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GAPDH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文本框 110">
            <a:extLst>
              <a:ext uri="{FF2B5EF4-FFF2-40B4-BE49-F238E27FC236}">
                <a16:creationId xmlns:a16="http://schemas.microsoft.com/office/drawing/2014/main" id="{D574B4A2-C7B6-4094-BF52-94F0746F993F}"/>
              </a:ext>
            </a:extLst>
          </p:cNvPr>
          <p:cNvSpPr txBox="1"/>
          <p:nvPr/>
        </p:nvSpPr>
        <p:spPr>
          <a:xfrm>
            <a:off x="3744753" y="7449795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文本框 111">
            <a:extLst>
              <a:ext uri="{FF2B5EF4-FFF2-40B4-BE49-F238E27FC236}">
                <a16:creationId xmlns:a16="http://schemas.microsoft.com/office/drawing/2014/main" id="{4C17F1D3-F5D7-47B6-BCE0-CEBFE3B168F5}"/>
              </a:ext>
            </a:extLst>
          </p:cNvPr>
          <p:cNvSpPr txBox="1"/>
          <p:nvPr/>
        </p:nvSpPr>
        <p:spPr>
          <a:xfrm>
            <a:off x="3682972" y="8615973"/>
            <a:ext cx="720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GAPDH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3" name="直接连接符 112">
            <a:extLst>
              <a:ext uri="{FF2B5EF4-FFF2-40B4-BE49-F238E27FC236}">
                <a16:creationId xmlns:a16="http://schemas.microsoft.com/office/drawing/2014/main" id="{BB1E4400-5795-4A28-A8FD-8FC508C18379}"/>
              </a:ext>
            </a:extLst>
          </p:cNvPr>
          <p:cNvCxnSpPr/>
          <p:nvPr/>
        </p:nvCxnSpPr>
        <p:spPr>
          <a:xfrm>
            <a:off x="1077306" y="7059593"/>
            <a:ext cx="98717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4" name="矩形 113">
            <a:extLst>
              <a:ext uri="{FF2B5EF4-FFF2-40B4-BE49-F238E27FC236}">
                <a16:creationId xmlns:a16="http://schemas.microsoft.com/office/drawing/2014/main" id="{BB31DDC1-3F34-42AC-8937-3986DE859ABF}"/>
              </a:ext>
            </a:extLst>
          </p:cNvPr>
          <p:cNvSpPr/>
          <p:nvPr/>
        </p:nvSpPr>
        <p:spPr>
          <a:xfrm>
            <a:off x="1070556" y="7491026"/>
            <a:ext cx="1137838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矩形 114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1104846" y="8370949"/>
            <a:ext cx="1294302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1913757B-9EEE-49C5-A445-7C4CB3DC59E2}"/>
              </a:ext>
            </a:extLst>
          </p:cNvPr>
          <p:cNvSpPr txBox="1"/>
          <p:nvPr/>
        </p:nvSpPr>
        <p:spPr>
          <a:xfrm rot="16200000">
            <a:off x="2495567" y="7908392"/>
            <a:ext cx="6459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03852F18-BAB1-41DC-9ADE-00F993A0646A}"/>
              </a:ext>
            </a:extLst>
          </p:cNvPr>
          <p:cNvSpPr txBox="1"/>
          <p:nvPr/>
        </p:nvSpPr>
        <p:spPr>
          <a:xfrm rot="16200000">
            <a:off x="6126526" y="8134337"/>
            <a:ext cx="4679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DE3C5FAE-3B02-4965-A9A9-9B40ECD5BF72}"/>
              </a:ext>
            </a:extLst>
          </p:cNvPr>
          <p:cNvSpPr txBox="1"/>
          <p:nvPr/>
        </p:nvSpPr>
        <p:spPr>
          <a:xfrm>
            <a:off x="5923455" y="8512791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AB156CFB-CA23-4CD7-A4A1-62BA2BD88178}"/>
              </a:ext>
            </a:extLst>
          </p:cNvPr>
          <p:cNvSpPr txBox="1"/>
          <p:nvPr/>
        </p:nvSpPr>
        <p:spPr>
          <a:xfrm>
            <a:off x="5964434" y="7396250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文本框 119">
            <a:extLst>
              <a:ext uri="{FF2B5EF4-FFF2-40B4-BE49-F238E27FC236}">
                <a16:creationId xmlns:a16="http://schemas.microsoft.com/office/drawing/2014/main" id="{BB7DA027-56E0-4F5B-B5A0-C8F5151FA101}"/>
              </a:ext>
            </a:extLst>
          </p:cNvPr>
          <p:cNvSpPr txBox="1"/>
          <p:nvPr/>
        </p:nvSpPr>
        <p:spPr>
          <a:xfrm>
            <a:off x="2352110" y="8263163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文本框 120">
            <a:extLst>
              <a:ext uri="{FF2B5EF4-FFF2-40B4-BE49-F238E27FC236}">
                <a16:creationId xmlns:a16="http://schemas.microsoft.com/office/drawing/2014/main" id="{EE103737-E7B1-4033-8DF2-807AA1201016}"/>
              </a:ext>
            </a:extLst>
          </p:cNvPr>
          <p:cNvSpPr txBox="1"/>
          <p:nvPr/>
        </p:nvSpPr>
        <p:spPr>
          <a:xfrm>
            <a:off x="2325684" y="7478060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2" name="直接连接符 121">
            <a:extLst>
              <a:ext uri="{FF2B5EF4-FFF2-40B4-BE49-F238E27FC236}">
                <a16:creationId xmlns:a16="http://schemas.microsoft.com/office/drawing/2014/main" id="{ADC03161-C326-40E5-A025-7C3E70E633AD}"/>
              </a:ext>
            </a:extLst>
          </p:cNvPr>
          <p:cNvCxnSpPr>
            <a:cxnSpLocks/>
          </p:cNvCxnSpPr>
          <p:nvPr/>
        </p:nvCxnSpPr>
        <p:spPr>
          <a:xfrm>
            <a:off x="2728760" y="7484510"/>
            <a:ext cx="0" cy="10491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1" name="直接连接符 130">
            <a:extLst>
              <a:ext uri="{FF2B5EF4-FFF2-40B4-BE49-F238E27FC236}">
                <a16:creationId xmlns:a16="http://schemas.microsoft.com/office/drawing/2014/main" id="{21A462CC-1A18-43BE-87D0-5C99EE4D7406}"/>
              </a:ext>
            </a:extLst>
          </p:cNvPr>
          <p:cNvCxnSpPr>
            <a:cxnSpLocks/>
          </p:cNvCxnSpPr>
          <p:nvPr/>
        </p:nvCxnSpPr>
        <p:spPr>
          <a:xfrm>
            <a:off x="6305652" y="7494305"/>
            <a:ext cx="0" cy="12694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" name="矩形 142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4515897" y="7444034"/>
            <a:ext cx="1359877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矩形 150">
            <a:extLst>
              <a:ext uri="{FF2B5EF4-FFF2-40B4-BE49-F238E27FC236}">
                <a16:creationId xmlns:a16="http://schemas.microsoft.com/office/drawing/2014/main" id="{6142105B-5611-41DE-813C-E3FB34406BD2}"/>
              </a:ext>
            </a:extLst>
          </p:cNvPr>
          <p:cNvSpPr/>
          <p:nvPr/>
        </p:nvSpPr>
        <p:spPr>
          <a:xfrm>
            <a:off x="4533963" y="8563017"/>
            <a:ext cx="1359877" cy="285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文本框 151">
            <a:extLst>
              <a:ext uri="{FF2B5EF4-FFF2-40B4-BE49-F238E27FC236}">
                <a16:creationId xmlns:a16="http://schemas.microsoft.com/office/drawing/2014/main" id="{52E7FBF2-A2C4-4C9E-A395-DC577AC57AD6}"/>
              </a:ext>
            </a:extLst>
          </p:cNvPr>
          <p:cNvSpPr txBox="1"/>
          <p:nvPr/>
        </p:nvSpPr>
        <p:spPr>
          <a:xfrm>
            <a:off x="4604557" y="6865004"/>
            <a:ext cx="13598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zh-CN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（℃）</a:t>
            </a:r>
            <a:endParaRPr lang="en-US" altLang="zh-CN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文本框 152">
            <a:extLst>
              <a:ext uri="{FF2B5EF4-FFF2-40B4-BE49-F238E27FC236}">
                <a16:creationId xmlns:a16="http://schemas.microsoft.com/office/drawing/2014/main" id="{1EDB3782-5C29-4F8E-94B7-E881486F485E}"/>
              </a:ext>
            </a:extLst>
          </p:cNvPr>
          <p:cNvSpPr txBox="1"/>
          <p:nvPr/>
        </p:nvSpPr>
        <p:spPr>
          <a:xfrm>
            <a:off x="4497698" y="7046275"/>
            <a:ext cx="1644123" cy="200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37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42 </a:t>
            </a:r>
            <a:r>
              <a:rPr lang="en-US" altLang="zh-CN" sz="701" dirty="0" smtClean="0">
                <a:latin typeface="Arial" panose="020B0604020202020204" pitchFamily="34" charset="0"/>
                <a:cs typeface="Arial" panose="020B0604020202020204" pitchFamily="34" charset="0"/>
              </a:rPr>
              <a:t> 47  52  57  62  67  </a:t>
            </a:r>
            <a:r>
              <a:rPr lang="en-US" altLang="zh-CN" sz="701" dirty="0">
                <a:latin typeface="Arial" panose="020B0604020202020204" pitchFamily="34" charset="0"/>
                <a:cs typeface="Arial" panose="020B0604020202020204" pitchFamily="34" charset="0"/>
              </a:rPr>
              <a:t>72</a:t>
            </a:r>
            <a:endParaRPr lang="zh-CN" altLang="en-US" sz="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4" name="直接连接符 153">
            <a:extLst>
              <a:ext uri="{FF2B5EF4-FFF2-40B4-BE49-F238E27FC236}">
                <a16:creationId xmlns:a16="http://schemas.microsoft.com/office/drawing/2014/main" id="{BB1E4400-5795-4A28-A8FD-8FC508C18379}"/>
              </a:ext>
            </a:extLst>
          </p:cNvPr>
          <p:cNvCxnSpPr/>
          <p:nvPr/>
        </p:nvCxnSpPr>
        <p:spPr>
          <a:xfrm>
            <a:off x="4580964" y="7046275"/>
            <a:ext cx="98717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2" name="直接连接符 181"/>
          <p:cNvCxnSpPr/>
          <p:nvPr/>
        </p:nvCxnSpPr>
        <p:spPr>
          <a:xfrm flipV="1">
            <a:off x="-12275" y="6138885"/>
            <a:ext cx="6858000" cy="62523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5874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882" y="4519018"/>
            <a:ext cx="1328928" cy="115163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779" b="34340"/>
          <a:stretch/>
        </p:blipFill>
        <p:spPr>
          <a:xfrm>
            <a:off x="4752411" y="2503241"/>
            <a:ext cx="826560" cy="611623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79" t="21639" r="2395" b="11926"/>
          <a:stretch/>
        </p:blipFill>
        <p:spPr>
          <a:xfrm>
            <a:off x="1332864" y="7246601"/>
            <a:ext cx="846306" cy="653915"/>
          </a:xfrm>
          <a:prstGeom prst="rect">
            <a:avLst/>
          </a:prstGeom>
        </p:spPr>
      </p:pic>
      <p:pic>
        <p:nvPicPr>
          <p:cNvPr id="162" name="图片 161" descr="4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1822" t="37943" r="5154" b="14200"/>
          <a:stretch/>
        </p:blipFill>
        <p:spPr>
          <a:xfrm>
            <a:off x="4595428" y="7120935"/>
            <a:ext cx="1019575" cy="779364"/>
          </a:xfrm>
          <a:prstGeom prst="rect">
            <a:avLst/>
          </a:prstGeom>
          <a:ln>
            <a:noFill/>
          </a:ln>
        </p:spPr>
      </p:pic>
      <p:pic>
        <p:nvPicPr>
          <p:cNvPr id="163" name="图片 162" descr="actin-1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25822" t="21244" r="9860" b="21495"/>
          <a:stretch/>
        </p:blipFill>
        <p:spPr>
          <a:xfrm>
            <a:off x="4681711" y="4134483"/>
            <a:ext cx="1018649" cy="1054100"/>
          </a:xfrm>
          <a:prstGeom prst="rect">
            <a:avLst/>
          </a:prstGeom>
          <a:ln>
            <a:noFill/>
          </a:ln>
        </p:spPr>
      </p:pic>
      <p:pic>
        <p:nvPicPr>
          <p:cNvPr id="161" name="图片 160" descr="3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rcRect l="6809" t="41536" r="-725" b="28899"/>
          <a:stretch/>
        </p:blipFill>
        <p:spPr>
          <a:xfrm>
            <a:off x="4678417" y="3437804"/>
            <a:ext cx="992292" cy="628146"/>
          </a:xfrm>
          <a:prstGeom prst="rect">
            <a:avLst/>
          </a:prstGeom>
          <a:ln>
            <a:noFill/>
          </a:ln>
        </p:spPr>
      </p:pic>
      <p:pic>
        <p:nvPicPr>
          <p:cNvPr id="159" name="图片 158" descr="1(1)"/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4554" t="9360" r="618" b="31350"/>
          <a:stretch/>
        </p:blipFill>
        <p:spPr>
          <a:xfrm>
            <a:off x="1195238" y="1274934"/>
            <a:ext cx="884824" cy="1081780"/>
          </a:xfrm>
          <a:prstGeom prst="rect">
            <a:avLst/>
          </a:prstGeom>
          <a:ln>
            <a:noFill/>
          </a:ln>
        </p:spPr>
      </p:pic>
      <p:pic>
        <p:nvPicPr>
          <p:cNvPr id="160" name="图片 159" descr="2(1)"/>
          <p:cNvPicPr>
            <a:picLocks noChangeAspect="1"/>
          </p:cNvPicPr>
          <p:nvPr/>
        </p:nvPicPr>
        <p:blipFill rotWithShape="1">
          <a:blip r:embed="rId16"/>
          <a:srcRect l="-457" t="5736" r="1425" b="5608"/>
          <a:stretch/>
        </p:blipFill>
        <p:spPr>
          <a:xfrm>
            <a:off x="1150795" y="2470493"/>
            <a:ext cx="858331" cy="1021157"/>
          </a:xfrm>
          <a:prstGeom prst="rect">
            <a:avLst/>
          </a:prstGeom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7308"/>
          <a:stretch/>
        </p:blipFill>
        <p:spPr>
          <a:xfrm>
            <a:off x="4698154" y="8196266"/>
            <a:ext cx="1085549" cy="89440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57"/>
          <a:stretch/>
        </p:blipFill>
        <p:spPr>
          <a:xfrm>
            <a:off x="4774898" y="1262314"/>
            <a:ext cx="809620" cy="1100210"/>
          </a:xfrm>
          <a:prstGeom prst="rect">
            <a:avLst/>
          </a:prstGeom>
        </p:spPr>
      </p:pic>
      <p:pic>
        <p:nvPicPr>
          <p:cNvPr id="87" name="图片 86"/>
          <p:cNvPicPr>
            <a:picLocks noChangeAspect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" b="14479"/>
          <a:stretch/>
        </p:blipFill>
        <p:spPr>
          <a:xfrm>
            <a:off x="946481" y="3635788"/>
            <a:ext cx="1455431" cy="785110"/>
          </a:xfrm>
          <a:prstGeom prst="rect">
            <a:avLst/>
          </a:prstGeom>
        </p:spPr>
      </p:pic>
      <p:sp>
        <p:nvSpPr>
          <p:cNvPr id="35" name="文本框 34">
            <a:extLst>
              <a:ext uri="{FF2B5EF4-FFF2-40B4-BE49-F238E27FC236}">
                <a16:creationId xmlns:a16="http://schemas.microsoft.com/office/drawing/2014/main" id="{AF4C0F76-2B09-467B-97C3-E8102393FD6D}"/>
              </a:ext>
            </a:extLst>
          </p:cNvPr>
          <p:cNvSpPr txBox="1"/>
          <p:nvPr/>
        </p:nvSpPr>
        <p:spPr>
          <a:xfrm>
            <a:off x="465805" y="933834"/>
            <a:ext cx="7665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4BB2A0A1-00DA-48C9-A1BA-E856A30E4C4C}"/>
              </a:ext>
            </a:extLst>
          </p:cNvPr>
          <p:cNvSpPr txBox="1"/>
          <p:nvPr/>
        </p:nvSpPr>
        <p:spPr>
          <a:xfrm>
            <a:off x="366475" y="1121229"/>
            <a:ext cx="8659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LPS (1μg/ml)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F1D9821B-ACFD-4D9E-B16D-ECAFC0945857}"/>
              </a:ext>
            </a:extLst>
          </p:cNvPr>
          <p:cNvSpPr txBox="1"/>
          <p:nvPr/>
        </p:nvSpPr>
        <p:spPr>
          <a:xfrm>
            <a:off x="244312" y="2878147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p-PERK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10716D53-8EE4-4A0B-AAF0-588F0F1EAC5C}"/>
              </a:ext>
            </a:extLst>
          </p:cNvPr>
          <p:cNvSpPr txBox="1"/>
          <p:nvPr/>
        </p:nvSpPr>
        <p:spPr>
          <a:xfrm>
            <a:off x="1393590" y="113442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BC48D6CC-D36A-4494-B556-25AFCA5AB2CD}"/>
              </a:ext>
            </a:extLst>
          </p:cNvPr>
          <p:cNvSpPr txBox="1"/>
          <p:nvPr/>
        </p:nvSpPr>
        <p:spPr>
          <a:xfrm>
            <a:off x="1405487" y="936204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9CDC234B-5668-4F17-9F8C-69A0CAEE2363}"/>
              </a:ext>
            </a:extLst>
          </p:cNvPr>
          <p:cNvSpPr txBox="1"/>
          <p:nvPr/>
        </p:nvSpPr>
        <p:spPr>
          <a:xfrm>
            <a:off x="1599829" y="946136"/>
            <a:ext cx="36304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322F421E-E6C3-4465-8E62-D2B6857CC42F}"/>
              </a:ext>
            </a:extLst>
          </p:cNvPr>
          <p:cNvSpPr txBox="1"/>
          <p:nvPr/>
        </p:nvSpPr>
        <p:spPr>
          <a:xfrm>
            <a:off x="1180678" y="94116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3AD7572E-2B7E-41FF-941F-AB6C7F12E36F}"/>
              </a:ext>
            </a:extLst>
          </p:cNvPr>
          <p:cNvSpPr txBox="1"/>
          <p:nvPr/>
        </p:nvSpPr>
        <p:spPr>
          <a:xfrm>
            <a:off x="1180678" y="112957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CFF2E8BD-3A0E-4C6B-B62E-24501A97D674}"/>
              </a:ext>
            </a:extLst>
          </p:cNvPr>
          <p:cNvSpPr txBox="1"/>
          <p:nvPr/>
        </p:nvSpPr>
        <p:spPr>
          <a:xfrm>
            <a:off x="1624821" y="113442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69C34C9B-A264-4513-A337-B16C615FD8DE}"/>
              </a:ext>
            </a:extLst>
          </p:cNvPr>
          <p:cNvSpPr txBox="1"/>
          <p:nvPr/>
        </p:nvSpPr>
        <p:spPr>
          <a:xfrm>
            <a:off x="1884444" y="113442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9D680883-41B8-49E6-9B19-30339133D3E6}"/>
              </a:ext>
            </a:extLst>
          </p:cNvPr>
          <p:cNvSpPr txBox="1"/>
          <p:nvPr/>
        </p:nvSpPr>
        <p:spPr>
          <a:xfrm>
            <a:off x="1864229" y="946137"/>
            <a:ext cx="42037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87B17E96-32D2-443B-B8DD-46A75AB320CF}"/>
              </a:ext>
            </a:extLst>
          </p:cNvPr>
          <p:cNvSpPr txBox="1"/>
          <p:nvPr/>
        </p:nvSpPr>
        <p:spPr>
          <a:xfrm>
            <a:off x="670510" y="1631093"/>
            <a:ext cx="561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155640" y="4120553"/>
            <a:ext cx="931872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B714BAD0-EFDF-4D5F-B375-71EBA7358920}"/>
              </a:ext>
            </a:extLst>
          </p:cNvPr>
          <p:cNvSpPr/>
          <p:nvPr/>
        </p:nvSpPr>
        <p:spPr>
          <a:xfrm>
            <a:off x="1176914" y="4925789"/>
            <a:ext cx="1012398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6569FB3D-6A5D-4529-8978-F7847B26D19A}"/>
              </a:ext>
            </a:extLst>
          </p:cNvPr>
          <p:cNvSpPr txBox="1"/>
          <p:nvPr/>
        </p:nvSpPr>
        <p:spPr>
          <a:xfrm>
            <a:off x="244312" y="4879727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40B5A111-DE6E-4B9E-85C8-9DF6503408A2}"/>
              </a:ext>
            </a:extLst>
          </p:cNvPr>
          <p:cNvSpPr txBox="1"/>
          <p:nvPr/>
        </p:nvSpPr>
        <p:spPr>
          <a:xfrm>
            <a:off x="127166" y="4127434"/>
            <a:ext cx="8659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NF-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κB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 p65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9760AE62-8DDE-49E3-AB97-8717EBB1972B}"/>
              </a:ext>
            </a:extLst>
          </p:cNvPr>
          <p:cNvSpPr txBox="1"/>
          <p:nvPr/>
        </p:nvSpPr>
        <p:spPr>
          <a:xfrm>
            <a:off x="2162772" y="4977977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CF364B7F-BFD9-41F4-88E5-D680079B3DDC}"/>
              </a:ext>
            </a:extLst>
          </p:cNvPr>
          <p:cNvSpPr txBox="1"/>
          <p:nvPr/>
        </p:nvSpPr>
        <p:spPr>
          <a:xfrm>
            <a:off x="2001447" y="409166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-70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E5C40BBE-F2FE-4460-990D-6560B02E427A}"/>
              </a:ext>
            </a:extLst>
          </p:cNvPr>
          <p:cNvSpPr txBox="1"/>
          <p:nvPr/>
        </p:nvSpPr>
        <p:spPr>
          <a:xfrm>
            <a:off x="1996882" y="170531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BCDADE12-8041-4931-AD56-EDDF30E3A3BB}"/>
              </a:ext>
            </a:extLst>
          </p:cNvPr>
          <p:cNvSpPr txBox="1"/>
          <p:nvPr/>
        </p:nvSpPr>
        <p:spPr>
          <a:xfrm>
            <a:off x="102755" y="334663"/>
            <a:ext cx="15188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6A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0" name="图片 89"/>
          <p:cNvPicPr>
            <a:picLocks noChangeAspect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341"/>
          <a:stretch/>
        </p:blipFill>
        <p:spPr>
          <a:xfrm flipH="1">
            <a:off x="1348640" y="8143666"/>
            <a:ext cx="912561" cy="964552"/>
          </a:xfrm>
          <a:prstGeom prst="rect">
            <a:avLst/>
          </a:prstGeom>
        </p:spPr>
      </p:pic>
      <p:sp>
        <p:nvSpPr>
          <p:cNvPr id="92" name="矩形 91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241161" y="2789996"/>
            <a:ext cx="764033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258105" y="1749016"/>
            <a:ext cx="809621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4" name="直接连接符 93"/>
          <p:cNvCxnSpPr/>
          <p:nvPr/>
        </p:nvCxnSpPr>
        <p:spPr>
          <a:xfrm flipH="1" flipV="1">
            <a:off x="3261511" y="52320"/>
            <a:ext cx="35709" cy="5610961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7" name="文本框 96">
            <a:extLst>
              <a:ext uri="{FF2B5EF4-FFF2-40B4-BE49-F238E27FC236}">
                <a16:creationId xmlns:a16="http://schemas.microsoft.com/office/drawing/2014/main" id="{AF4C0F76-2B09-467B-97C3-E8102393FD6D}"/>
              </a:ext>
            </a:extLst>
          </p:cNvPr>
          <p:cNvSpPr txBox="1"/>
          <p:nvPr/>
        </p:nvSpPr>
        <p:spPr>
          <a:xfrm>
            <a:off x="3993296" y="804358"/>
            <a:ext cx="7665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4BB2A0A1-00DA-48C9-A1BA-E856A30E4C4C}"/>
              </a:ext>
            </a:extLst>
          </p:cNvPr>
          <p:cNvSpPr txBox="1"/>
          <p:nvPr/>
        </p:nvSpPr>
        <p:spPr>
          <a:xfrm>
            <a:off x="3893966" y="991753"/>
            <a:ext cx="8659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LPS (1μg/ml)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id="{F1D9821B-ACFD-4D9E-B16D-ECAFC0945857}"/>
              </a:ext>
            </a:extLst>
          </p:cNvPr>
          <p:cNvSpPr txBox="1"/>
          <p:nvPr/>
        </p:nvSpPr>
        <p:spPr>
          <a:xfrm>
            <a:off x="3786826" y="2763535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p-PERK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10716D53-8EE4-4A0B-AAF0-588F0F1EAC5C}"/>
              </a:ext>
            </a:extLst>
          </p:cNvPr>
          <p:cNvSpPr txBox="1"/>
          <p:nvPr/>
        </p:nvSpPr>
        <p:spPr>
          <a:xfrm>
            <a:off x="4921081" y="100495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BC48D6CC-D36A-4494-B556-25AFCA5AB2CD}"/>
              </a:ext>
            </a:extLst>
          </p:cNvPr>
          <p:cNvSpPr txBox="1"/>
          <p:nvPr/>
        </p:nvSpPr>
        <p:spPr>
          <a:xfrm>
            <a:off x="4932978" y="80672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9CDC234B-5668-4F17-9F8C-69A0CAEE2363}"/>
              </a:ext>
            </a:extLst>
          </p:cNvPr>
          <p:cNvSpPr txBox="1"/>
          <p:nvPr/>
        </p:nvSpPr>
        <p:spPr>
          <a:xfrm>
            <a:off x="5127320" y="816660"/>
            <a:ext cx="36304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322F421E-E6C3-4465-8E62-D2B6857CC42F}"/>
              </a:ext>
            </a:extLst>
          </p:cNvPr>
          <p:cNvSpPr txBox="1"/>
          <p:nvPr/>
        </p:nvSpPr>
        <p:spPr>
          <a:xfrm>
            <a:off x="4708169" y="81168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3AD7572E-2B7E-41FF-941F-AB6C7F12E36F}"/>
              </a:ext>
            </a:extLst>
          </p:cNvPr>
          <p:cNvSpPr txBox="1"/>
          <p:nvPr/>
        </p:nvSpPr>
        <p:spPr>
          <a:xfrm>
            <a:off x="4708169" y="100010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CFF2E8BD-3A0E-4C6B-B62E-24501A97D674}"/>
              </a:ext>
            </a:extLst>
          </p:cNvPr>
          <p:cNvSpPr txBox="1"/>
          <p:nvPr/>
        </p:nvSpPr>
        <p:spPr>
          <a:xfrm>
            <a:off x="5152312" y="100495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id="{69C34C9B-A264-4513-A337-B16C615FD8DE}"/>
              </a:ext>
            </a:extLst>
          </p:cNvPr>
          <p:cNvSpPr txBox="1"/>
          <p:nvPr/>
        </p:nvSpPr>
        <p:spPr>
          <a:xfrm>
            <a:off x="5411935" y="100495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id="{9D680883-41B8-49E6-9B19-30339133D3E6}"/>
              </a:ext>
            </a:extLst>
          </p:cNvPr>
          <p:cNvSpPr txBox="1"/>
          <p:nvPr/>
        </p:nvSpPr>
        <p:spPr>
          <a:xfrm>
            <a:off x="5391720" y="816661"/>
            <a:ext cx="42037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id="{87B17E96-32D2-443B-B8DD-46A75AB320CF}"/>
              </a:ext>
            </a:extLst>
          </p:cNvPr>
          <p:cNvSpPr txBox="1"/>
          <p:nvPr/>
        </p:nvSpPr>
        <p:spPr>
          <a:xfrm>
            <a:off x="4198001" y="1501617"/>
            <a:ext cx="561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矩形 108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4727793" y="3547110"/>
            <a:ext cx="931872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矩形 109">
            <a:extLst>
              <a:ext uri="{FF2B5EF4-FFF2-40B4-BE49-F238E27FC236}">
                <a16:creationId xmlns:a16="http://schemas.microsoft.com/office/drawing/2014/main" id="{B714BAD0-EFDF-4D5F-B375-71EBA7358920}"/>
              </a:ext>
            </a:extLst>
          </p:cNvPr>
          <p:cNvSpPr/>
          <p:nvPr/>
        </p:nvSpPr>
        <p:spPr>
          <a:xfrm>
            <a:off x="4687962" y="4423828"/>
            <a:ext cx="1012398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文本框 110">
            <a:extLst>
              <a:ext uri="{FF2B5EF4-FFF2-40B4-BE49-F238E27FC236}">
                <a16:creationId xmlns:a16="http://schemas.microsoft.com/office/drawing/2014/main" id="{6569FB3D-6A5D-4529-8978-F7847B26D19A}"/>
              </a:ext>
            </a:extLst>
          </p:cNvPr>
          <p:cNvSpPr txBox="1"/>
          <p:nvPr/>
        </p:nvSpPr>
        <p:spPr>
          <a:xfrm>
            <a:off x="3771803" y="4485422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文本框 111">
            <a:extLst>
              <a:ext uri="{FF2B5EF4-FFF2-40B4-BE49-F238E27FC236}">
                <a16:creationId xmlns:a16="http://schemas.microsoft.com/office/drawing/2014/main" id="{40B5A111-DE6E-4B9E-85C8-9DF6503408A2}"/>
              </a:ext>
            </a:extLst>
          </p:cNvPr>
          <p:cNvSpPr txBox="1"/>
          <p:nvPr/>
        </p:nvSpPr>
        <p:spPr>
          <a:xfrm>
            <a:off x="3699319" y="3553991"/>
            <a:ext cx="8659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NF-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κB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 p65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9760AE62-8DDE-49E3-AB97-8717EBB1972B}"/>
              </a:ext>
            </a:extLst>
          </p:cNvPr>
          <p:cNvSpPr txBox="1"/>
          <p:nvPr/>
        </p:nvSpPr>
        <p:spPr>
          <a:xfrm>
            <a:off x="5623020" y="4476016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CF364B7F-BFD9-41F4-88E5-D680079B3DDC}"/>
              </a:ext>
            </a:extLst>
          </p:cNvPr>
          <p:cNvSpPr txBox="1"/>
          <p:nvPr/>
        </p:nvSpPr>
        <p:spPr>
          <a:xfrm>
            <a:off x="5569035" y="352853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-70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0B26945A-B90C-48F8-B195-88A9BA5D0297}"/>
              </a:ext>
            </a:extLst>
          </p:cNvPr>
          <p:cNvSpPr txBox="1"/>
          <p:nvPr/>
        </p:nvSpPr>
        <p:spPr>
          <a:xfrm>
            <a:off x="5464929" y="272184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-130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E5C40BBE-F2FE-4460-990D-6560B02E427A}"/>
              </a:ext>
            </a:extLst>
          </p:cNvPr>
          <p:cNvSpPr txBox="1"/>
          <p:nvPr/>
        </p:nvSpPr>
        <p:spPr>
          <a:xfrm>
            <a:off x="5524373" y="1575839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矩形 118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4783675" y="2675384"/>
            <a:ext cx="764033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4785596" y="1619540"/>
            <a:ext cx="809621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文本框 123">
            <a:extLst>
              <a:ext uri="{FF2B5EF4-FFF2-40B4-BE49-F238E27FC236}">
                <a16:creationId xmlns:a16="http://schemas.microsoft.com/office/drawing/2014/main" id="{AF4C0F76-2B09-467B-97C3-E8102393FD6D}"/>
              </a:ext>
            </a:extLst>
          </p:cNvPr>
          <p:cNvSpPr txBox="1"/>
          <p:nvPr/>
        </p:nvSpPr>
        <p:spPr>
          <a:xfrm>
            <a:off x="577249" y="6515062"/>
            <a:ext cx="7665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文本框 124">
            <a:extLst>
              <a:ext uri="{FF2B5EF4-FFF2-40B4-BE49-F238E27FC236}">
                <a16:creationId xmlns:a16="http://schemas.microsoft.com/office/drawing/2014/main" id="{4BB2A0A1-00DA-48C9-A1BA-E856A30E4C4C}"/>
              </a:ext>
            </a:extLst>
          </p:cNvPr>
          <p:cNvSpPr txBox="1"/>
          <p:nvPr/>
        </p:nvSpPr>
        <p:spPr>
          <a:xfrm>
            <a:off x="477919" y="6702457"/>
            <a:ext cx="8659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LPS (1μg/ml)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文本框 125">
            <a:extLst>
              <a:ext uri="{FF2B5EF4-FFF2-40B4-BE49-F238E27FC236}">
                <a16:creationId xmlns:a16="http://schemas.microsoft.com/office/drawing/2014/main" id="{F1D9821B-ACFD-4D9E-B16D-ECAFC0945857}"/>
              </a:ext>
            </a:extLst>
          </p:cNvPr>
          <p:cNvSpPr txBox="1"/>
          <p:nvPr/>
        </p:nvSpPr>
        <p:spPr>
          <a:xfrm>
            <a:off x="355756" y="8459375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p-PERK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文本框 126">
            <a:extLst>
              <a:ext uri="{FF2B5EF4-FFF2-40B4-BE49-F238E27FC236}">
                <a16:creationId xmlns:a16="http://schemas.microsoft.com/office/drawing/2014/main" id="{10716D53-8EE4-4A0B-AAF0-588F0F1EAC5C}"/>
              </a:ext>
            </a:extLst>
          </p:cNvPr>
          <p:cNvSpPr txBox="1"/>
          <p:nvPr/>
        </p:nvSpPr>
        <p:spPr>
          <a:xfrm>
            <a:off x="1505034" y="671565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文本框 127">
            <a:extLst>
              <a:ext uri="{FF2B5EF4-FFF2-40B4-BE49-F238E27FC236}">
                <a16:creationId xmlns:a16="http://schemas.microsoft.com/office/drawing/2014/main" id="{BC48D6CC-D36A-4494-B556-25AFCA5AB2CD}"/>
              </a:ext>
            </a:extLst>
          </p:cNvPr>
          <p:cNvSpPr txBox="1"/>
          <p:nvPr/>
        </p:nvSpPr>
        <p:spPr>
          <a:xfrm>
            <a:off x="1516931" y="651743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29" name="文本框 128">
            <a:extLst>
              <a:ext uri="{FF2B5EF4-FFF2-40B4-BE49-F238E27FC236}">
                <a16:creationId xmlns:a16="http://schemas.microsoft.com/office/drawing/2014/main" id="{9CDC234B-5668-4F17-9F8C-69A0CAEE2363}"/>
              </a:ext>
            </a:extLst>
          </p:cNvPr>
          <p:cNvSpPr txBox="1"/>
          <p:nvPr/>
        </p:nvSpPr>
        <p:spPr>
          <a:xfrm>
            <a:off x="1711273" y="6527364"/>
            <a:ext cx="36304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130" name="文本框 129">
            <a:extLst>
              <a:ext uri="{FF2B5EF4-FFF2-40B4-BE49-F238E27FC236}">
                <a16:creationId xmlns:a16="http://schemas.microsoft.com/office/drawing/2014/main" id="{322F421E-E6C3-4465-8E62-D2B6857CC42F}"/>
              </a:ext>
            </a:extLst>
          </p:cNvPr>
          <p:cNvSpPr txBox="1"/>
          <p:nvPr/>
        </p:nvSpPr>
        <p:spPr>
          <a:xfrm>
            <a:off x="1292122" y="652239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id="{3AD7572E-2B7E-41FF-941F-AB6C7F12E36F}"/>
              </a:ext>
            </a:extLst>
          </p:cNvPr>
          <p:cNvSpPr txBox="1"/>
          <p:nvPr/>
        </p:nvSpPr>
        <p:spPr>
          <a:xfrm>
            <a:off x="1292122" y="671080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CFF2E8BD-3A0E-4C6B-B62E-24501A97D674}"/>
              </a:ext>
            </a:extLst>
          </p:cNvPr>
          <p:cNvSpPr txBox="1"/>
          <p:nvPr/>
        </p:nvSpPr>
        <p:spPr>
          <a:xfrm>
            <a:off x="1736265" y="671565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id="{69C34C9B-A264-4513-A337-B16C615FD8DE}"/>
              </a:ext>
            </a:extLst>
          </p:cNvPr>
          <p:cNvSpPr txBox="1"/>
          <p:nvPr/>
        </p:nvSpPr>
        <p:spPr>
          <a:xfrm>
            <a:off x="1995888" y="671565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9D680883-41B8-49E6-9B19-30339133D3E6}"/>
              </a:ext>
            </a:extLst>
          </p:cNvPr>
          <p:cNvSpPr txBox="1"/>
          <p:nvPr/>
        </p:nvSpPr>
        <p:spPr>
          <a:xfrm>
            <a:off x="1975673" y="6527365"/>
            <a:ext cx="42037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35" name="文本框 134">
            <a:extLst>
              <a:ext uri="{FF2B5EF4-FFF2-40B4-BE49-F238E27FC236}">
                <a16:creationId xmlns:a16="http://schemas.microsoft.com/office/drawing/2014/main" id="{87B17E96-32D2-443B-B8DD-46A75AB320CF}"/>
              </a:ext>
            </a:extLst>
          </p:cNvPr>
          <p:cNvSpPr txBox="1"/>
          <p:nvPr/>
        </p:nvSpPr>
        <p:spPr>
          <a:xfrm>
            <a:off x="781954" y="7212321"/>
            <a:ext cx="561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矩形 135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4633755" y="7217863"/>
            <a:ext cx="931872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矩形 136">
            <a:extLst>
              <a:ext uri="{FF2B5EF4-FFF2-40B4-BE49-F238E27FC236}">
                <a16:creationId xmlns:a16="http://schemas.microsoft.com/office/drawing/2014/main" id="{B714BAD0-EFDF-4D5F-B375-71EBA7358920}"/>
              </a:ext>
            </a:extLst>
          </p:cNvPr>
          <p:cNvSpPr/>
          <p:nvPr/>
        </p:nvSpPr>
        <p:spPr>
          <a:xfrm>
            <a:off x="4710546" y="8485991"/>
            <a:ext cx="1012398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文本框 137">
            <a:extLst>
              <a:ext uri="{FF2B5EF4-FFF2-40B4-BE49-F238E27FC236}">
                <a16:creationId xmlns:a16="http://schemas.microsoft.com/office/drawing/2014/main" id="{6569FB3D-6A5D-4529-8978-F7847B26D19A}"/>
              </a:ext>
            </a:extLst>
          </p:cNvPr>
          <p:cNvSpPr txBox="1"/>
          <p:nvPr/>
        </p:nvSpPr>
        <p:spPr>
          <a:xfrm>
            <a:off x="3626860" y="8528053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文本框 138">
            <a:extLst>
              <a:ext uri="{FF2B5EF4-FFF2-40B4-BE49-F238E27FC236}">
                <a16:creationId xmlns:a16="http://schemas.microsoft.com/office/drawing/2014/main" id="{40B5A111-DE6E-4B9E-85C8-9DF6503408A2}"/>
              </a:ext>
            </a:extLst>
          </p:cNvPr>
          <p:cNvSpPr txBox="1"/>
          <p:nvPr/>
        </p:nvSpPr>
        <p:spPr>
          <a:xfrm>
            <a:off x="3847907" y="7339221"/>
            <a:ext cx="8659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NF-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κB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 p65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文本框 139">
            <a:extLst>
              <a:ext uri="{FF2B5EF4-FFF2-40B4-BE49-F238E27FC236}">
                <a16:creationId xmlns:a16="http://schemas.microsoft.com/office/drawing/2014/main" id="{9760AE62-8DDE-49E3-AB97-8717EBB1972B}"/>
              </a:ext>
            </a:extLst>
          </p:cNvPr>
          <p:cNvSpPr txBox="1"/>
          <p:nvPr/>
        </p:nvSpPr>
        <p:spPr>
          <a:xfrm>
            <a:off x="5657770" y="8538179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文本框 140">
            <a:extLst>
              <a:ext uri="{FF2B5EF4-FFF2-40B4-BE49-F238E27FC236}">
                <a16:creationId xmlns:a16="http://schemas.microsoft.com/office/drawing/2014/main" id="{CF364B7F-BFD9-41F4-88E5-D680079B3DDC}"/>
              </a:ext>
            </a:extLst>
          </p:cNvPr>
          <p:cNvSpPr txBox="1"/>
          <p:nvPr/>
        </p:nvSpPr>
        <p:spPr>
          <a:xfrm>
            <a:off x="5542827" y="7248834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-70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2" name="文本框 141">
            <a:extLst>
              <a:ext uri="{FF2B5EF4-FFF2-40B4-BE49-F238E27FC236}">
                <a16:creationId xmlns:a16="http://schemas.microsoft.com/office/drawing/2014/main" id="{0B26945A-B90C-48F8-B195-88A9BA5D0297}"/>
              </a:ext>
            </a:extLst>
          </p:cNvPr>
          <p:cNvSpPr txBox="1"/>
          <p:nvPr/>
        </p:nvSpPr>
        <p:spPr>
          <a:xfrm>
            <a:off x="2198959" y="841768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-130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文本框 142">
            <a:extLst>
              <a:ext uri="{FF2B5EF4-FFF2-40B4-BE49-F238E27FC236}">
                <a16:creationId xmlns:a16="http://schemas.microsoft.com/office/drawing/2014/main" id="{E5C40BBE-F2FE-4460-990D-6560B02E427A}"/>
              </a:ext>
            </a:extLst>
          </p:cNvPr>
          <p:cNvSpPr txBox="1"/>
          <p:nvPr/>
        </p:nvSpPr>
        <p:spPr>
          <a:xfrm>
            <a:off x="2108326" y="7286543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矩形 145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352605" y="8371224"/>
            <a:ext cx="764033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矩形 146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369549" y="7330244"/>
            <a:ext cx="809621" cy="2799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8" name="直接连接符 147"/>
          <p:cNvCxnSpPr/>
          <p:nvPr/>
        </p:nvCxnSpPr>
        <p:spPr>
          <a:xfrm flipV="1">
            <a:off x="0" y="5632020"/>
            <a:ext cx="6858000" cy="62523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9" name="文本框 148">
            <a:extLst>
              <a:ext uri="{FF2B5EF4-FFF2-40B4-BE49-F238E27FC236}">
                <a16:creationId xmlns:a16="http://schemas.microsoft.com/office/drawing/2014/main" id="{AF4C0F76-2B09-467B-97C3-E8102393FD6D}"/>
              </a:ext>
            </a:extLst>
          </p:cNvPr>
          <p:cNvSpPr txBox="1"/>
          <p:nvPr/>
        </p:nvSpPr>
        <p:spPr>
          <a:xfrm>
            <a:off x="3880555" y="6642172"/>
            <a:ext cx="7665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(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文本框 149">
            <a:extLst>
              <a:ext uri="{FF2B5EF4-FFF2-40B4-BE49-F238E27FC236}">
                <a16:creationId xmlns:a16="http://schemas.microsoft.com/office/drawing/2014/main" id="{4BB2A0A1-00DA-48C9-A1BA-E856A30E4C4C}"/>
              </a:ext>
            </a:extLst>
          </p:cNvPr>
          <p:cNvSpPr txBox="1"/>
          <p:nvPr/>
        </p:nvSpPr>
        <p:spPr>
          <a:xfrm>
            <a:off x="3781225" y="6829567"/>
            <a:ext cx="8659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LPS (1μg/ml)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文本框 150">
            <a:extLst>
              <a:ext uri="{FF2B5EF4-FFF2-40B4-BE49-F238E27FC236}">
                <a16:creationId xmlns:a16="http://schemas.microsoft.com/office/drawing/2014/main" id="{10716D53-8EE4-4A0B-AAF0-588F0F1EAC5C}"/>
              </a:ext>
            </a:extLst>
          </p:cNvPr>
          <p:cNvSpPr txBox="1"/>
          <p:nvPr/>
        </p:nvSpPr>
        <p:spPr>
          <a:xfrm>
            <a:off x="4808340" y="684276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文本框 151">
            <a:extLst>
              <a:ext uri="{FF2B5EF4-FFF2-40B4-BE49-F238E27FC236}">
                <a16:creationId xmlns:a16="http://schemas.microsoft.com/office/drawing/2014/main" id="{BC48D6CC-D36A-4494-B556-25AFCA5AB2CD}"/>
              </a:ext>
            </a:extLst>
          </p:cNvPr>
          <p:cNvSpPr txBox="1"/>
          <p:nvPr/>
        </p:nvSpPr>
        <p:spPr>
          <a:xfrm>
            <a:off x="4820237" y="664454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53" name="文本框 152">
            <a:extLst>
              <a:ext uri="{FF2B5EF4-FFF2-40B4-BE49-F238E27FC236}">
                <a16:creationId xmlns:a16="http://schemas.microsoft.com/office/drawing/2014/main" id="{9CDC234B-5668-4F17-9F8C-69A0CAEE2363}"/>
              </a:ext>
            </a:extLst>
          </p:cNvPr>
          <p:cNvSpPr txBox="1"/>
          <p:nvPr/>
        </p:nvSpPr>
        <p:spPr>
          <a:xfrm>
            <a:off x="5014579" y="6654474"/>
            <a:ext cx="36304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154" name="文本框 153">
            <a:extLst>
              <a:ext uri="{FF2B5EF4-FFF2-40B4-BE49-F238E27FC236}">
                <a16:creationId xmlns:a16="http://schemas.microsoft.com/office/drawing/2014/main" id="{322F421E-E6C3-4465-8E62-D2B6857CC42F}"/>
              </a:ext>
            </a:extLst>
          </p:cNvPr>
          <p:cNvSpPr txBox="1"/>
          <p:nvPr/>
        </p:nvSpPr>
        <p:spPr>
          <a:xfrm>
            <a:off x="4595428" y="664950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55" name="文本框 154">
            <a:extLst>
              <a:ext uri="{FF2B5EF4-FFF2-40B4-BE49-F238E27FC236}">
                <a16:creationId xmlns:a16="http://schemas.microsoft.com/office/drawing/2014/main" id="{3AD7572E-2B7E-41FF-941F-AB6C7F12E36F}"/>
              </a:ext>
            </a:extLst>
          </p:cNvPr>
          <p:cNvSpPr txBox="1"/>
          <p:nvPr/>
        </p:nvSpPr>
        <p:spPr>
          <a:xfrm>
            <a:off x="4595428" y="683791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56" name="文本框 155">
            <a:extLst>
              <a:ext uri="{FF2B5EF4-FFF2-40B4-BE49-F238E27FC236}">
                <a16:creationId xmlns:a16="http://schemas.microsoft.com/office/drawing/2014/main" id="{CFF2E8BD-3A0E-4C6B-B62E-24501A97D674}"/>
              </a:ext>
            </a:extLst>
          </p:cNvPr>
          <p:cNvSpPr txBox="1"/>
          <p:nvPr/>
        </p:nvSpPr>
        <p:spPr>
          <a:xfrm>
            <a:off x="5039571" y="684276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7" name="文本框 156">
            <a:extLst>
              <a:ext uri="{FF2B5EF4-FFF2-40B4-BE49-F238E27FC236}">
                <a16:creationId xmlns:a16="http://schemas.microsoft.com/office/drawing/2014/main" id="{69C34C9B-A264-4513-A337-B16C615FD8DE}"/>
              </a:ext>
            </a:extLst>
          </p:cNvPr>
          <p:cNvSpPr txBox="1"/>
          <p:nvPr/>
        </p:nvSpPr>
        <p:spPr>
          <a:xfrm>
            <a:off x="5299194" y="684276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8" name="文本框 157">
            <a:extLst>
              <a:ext uri="{FF2B5EF4-FFF2-40B4-BE49-F238E27FC236}">
                <a16:creationId xmlns:a16="http://schemas.microsoft.com/office/drawing/2014/main" id="{9D680883-41B8-49E6-9B19-30339133D3E6}"/>
              </a:ext>
            </a:extLst>
          </p:cNvPr>
          <p:cNvSpPr txBox="1"/>
          <p:nvPr/>
        </p:nvSpPr>
        <p:spPr>
          <a:xfrm>
            <a:off x="5278979" y="6654475"/>
            <a:ext cx="42037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0B26945A-B90C-48F8-B195-88A9BA5D0297}"/>
              </a:ext>
            </a:extLst>
          </p:cNvPr>
          <p:cNvSpPr txBox="1"/>
          <p:nvPr/>
        </p:nvSpPr>
        <p:spPr>
          <a:xfrm>
            <a:off x="1947737" y="2849288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-130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027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图片 9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9" r="11509"/>
          <a:stretch/>
        </p:blipFill>
        <p:spPr>
          <a:xfrm>
            <a:off x="5175680" y="4755587"/>
            <a:ext cx="950469" cy="864184"/>
          </a:xfrm>
          <a:prstGeom prst="rect">
            <a:avLst/>
          </a:prstGeom>
        </p:spPr>
      </p:pic>
      <p:pic>
        <p:nvPicPr>
          <p:cNvPr id="97" name="图片 9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9" b="28551"/>
          <a:stretch/>
        </p:blipFill>
        <p:spPr>
          <a:xfrm>
            <a:off x="4812200" y="6858012"/>
            <a:ext cx="1038309" cy="753414"/>
          </a:xfrm>
          <a:prstGeom prst="rect">
            <a:avLst/>
          </a:prstGeom>
        </p:spPr>
      </p:pic>
      <p:pic>
        <p:nvPicPr>
          <p:cNvPr id="98" name="图片 97" descr="NF-KB-组合-左上4道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183306" y="3891568"/>
            <a:ext cx="1098315" cy="525602"/>
          </a:xfrm>
          <a:prstGeom prst="rect">
            <a:avLst/>
          </a:prstGeom>
        </p:spPr>
      </p:pic>
      <p:pic>
        <p:nvPicPr>
          <p:cNvPr id="66" name="图片 65">
            <a:extLst>
              <a:ext uri="{FF2B5EF4-FFF2-40B4-BE49-F238E27FC236}">
                <a16:creationId xmlns:a16="http://schemas.microsoft.com/office/drawing/2014/main" id="{2B47EB6A-7669-4E7C-B618-FCCD1BFD9116}"/>
              </a:ext>
            </a:extLst>
          </p:cNvPr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5204789" y="1187335"/>
            <a:ext cx="1008000" cy="540791"/>
          </a:xfrm>
          <a:prstGeom prst="rect">
            <a:avLst/>
          </a:prstGeom>
        </p:spPr>
      </p:pic>
      <p:pic>
        <p:nvPicPr>
          <p:cNvPr id="95" name="图片 94">
            <a:extLst>
              <a:ext uri="{FF2B5EF4-FFF2-40B4-BE49-F238E27FC236}">
                <a16:creationId xmlns:a16="http://schemas.microsoft.com/office/drawing/2014/main" id="{37B5DD60-3B8E-4239-BEDD-7001A7BC13E1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08575" y="1878978"/>
            <a:ext cx="1194233" cy="77916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686" b="16960"/>
          <a:stretch/>
        </p:blipFill>
        <p:spPr>
          <a:xfrm>
            <a:off x="1395596" y="7348829"/>
            <a:ext cx="1110587" cy="58455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14" r="4372" b="26005"/>
          <a:stretch/>
        </p:blipFill>
        <p:spPr>
          <a:xfrm>
            <a:off x="1528213" y="991087"/>
            <a:ext cx="1000590" cy="83455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34" t="16345" r="4379" b="19165"/>
          <a:stretch/>
        </p:blipFill>
        <p:spPr>
          <a:xfrm>
            <a:off x="4798109" y="8744756"/>
            <a:ext cx="931872" cy="80493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41" t="15002" r="2471" b="20225"/>
          <a:stretch/>
        </p:blipFill>
        <p:spPr>
          <a:xfrm>
            <a:off x="1478286" y="4796827"/>
            <a:ext cx="974546" cy="669702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96"/>
          <a:stretch/>
        </p:blipFill>
        <p:spPr>
          <a:xfrm>
            <a:off x="4798108" y="7686145"/>
            <a:ext cx="1016249" cy="86316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077" b="20776"/>
          <a:stretch/>
        </p:blipFill>
        <p:spPr>
          <a:xfrm>
            <a:off x="5174157" y="2879850"/>
            <a:ext cx="973787" cy="766022"/>
          </a:xfrm>
          <a:prstGeom prst="rect">
            <a:avLst/>
          </a:prstGeom>
        </p:spPr>
      </p:pic>
      <p:pic>
        <p:nvPicPr>
          <p:cNvPr id="171" name="图片 170" descr="4(1)"/>
          <p:cNvPicPr>
            <a:picLocks noChangeAspect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rcRect l="18965" t="17784" r="2307" b="18886"/>
          <a:stretch/>
        </p:blipFill>
        <p:spPr>
          <a:xfrm>
            <a:off x="1451674" y="3041839"/>
            <a:ext cx="1056533" cy="675206"/>
          </a:xfrm>
          <a:prstGeom prst="rect">
            <a:avLst/>
          </a:prstGeom>
          <a:ln>
            <a:noFill/>
          </a:ln>
        </p:spPr>
      </p:pic>
      <p:pic>
        <p:nvPicPr>
          <p:cNvPr id="168" name="图片 167" descr="1"/>
          <p:cNvPicPr>
            <a:picLocks noChangeAspect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1180" t="4134" r="1075" b="10178"/>
          <a:stretch/>
        </p:blipFill>
        <p:spPr>
          <a:xfrm>
            <a:off x="1497256" y="8245236"/>
            <a:ext cx="1210290" cy="1193800"/>
          </a:xfrm>
          <a:prstGeom prst="rect">
            <a:avLst/>
          </a:prstGeom>
          <a:ln>
            <a:noFill/>
          </a:ln>
        </p:spPr>
      </p:pic>
      <p:pic>
        <p:nvPicPr>
          <p:cNvPr id="169" name="图片 168" descr="2"/>
          <p:cNvPicPr>
            <a:picLocks noChangeAspect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1013" t="13688" r="-1" b="12003"/>
          <a:stretch/>
        </p:blipFill>
        <p:spPr>
          <a:xfrm>
            <a:off x="1464348" y="1733013"/>
            <a:ext cx="1266209" cy="1011753"/>
          </a:xfrm>
          <a:prstGeom prst="rect">
            <a:avLst/>
          </a:prstGeom>
          <a:ln>
            <a:noFill/>
          </a:ln>
        </p:spPr>
      </p:pic>
      <p:pic>
        <p:nvPicPr>
          <p:cNvPr id="170" name="图片 169" descr="左边4道--3"/>
          <p:cNvPicPr>
            <a:picLocks noChangeAspect="1"/>
          </p:cNvPicPr>
          <p:nvPr/>
        </p:nvPicPr>
        <p:blipFill rotWithShape="1"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9246" t="46489" r="29612" b="25097"/>
          <a:stretch/>
        </p:blipFill>
        <p:spPr>
          <a:xfrm>
            <a:off x="1413971" y="3923023"/>
            <a:ext cx="1142215" cy="744053"/>
          </a:xfrm>
          <a:prstGeom prst="rect">
            <a:avLst/>
          </a:prstGeom>
          <a:ln>
            <a:noFill/>
          </a:ln>
        </p:spPr>
      </p:pic>
      <p:sp>
        <p:nvSpPr>
          <p:cNvPr id="62" name="文本框 61">
            <a:extLst>
              <a:ext uri="{FF2B5EF4-FFF2-40B4-BE49-F238E27FC236}">
                <a16:creationId xmlns:a16="http://schemas.microsoft.com/office/drawing/2014/main" id="{669AFD8F-9DE9-4AA5-B043-0B652D18A6EC}"/>
              </a:ext>
            </a:extLst>
          </p:cNvPr>
          <p:cNvSpPr txBox="1"/>
          <p:nvPr/>
        </p:nvSpPr>
        <p:spPr>
          <a:xfrm>
            <a:off x="4230940" y="790507"/>
            <a:ext cx="9940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 SiRNA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37388CF0-E496-4D5C-B532-845989A4BDE4}"/>
              </a:ext>
            </a:extLst>
          </p:cNvPr>
          <p:cNvSpPr txBox="1"/>
          <p:nvPr/>
        </p:nvSpPr>
        <p:spPr>
          <a:xfrm>
            <a:off x="4252249" y="4038514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NF-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κB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 p65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id="{7D3184D5-21D1-40AA-A22F-6891AA6CD8B4}"/>
              </a:ext>
            </a:extLst>
          </p:cNvPr>
          <p:cNvSpPr txBox="1"/>
          <p:nvPr/>
        </p:nvSpPr>
        <p:spPr>
          <a:xfrm>
            <a:off x="4277537" y="3208381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p-PERK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id="{B705788E-BFAB-4BDB-A431-EBB410A7F4E2}"/>
              </a:ext>
            </a:extLst>
          </p:cNvPr>
          <p:cNvSpPr/>
          <p:nvPr/>
        </p:nvSpPr>
        <p:spPr>
          <a:xfrm>
            <a:off x="5211666" y="1311747"/>
            <a:ext cx="1000590" cy="2515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id="{45CA8B22-E19C-41C0-A217-20B894E66518}"/>
              </a:ext>
            </a:extLst>
          </p:cNvPr>
          <p:cNvSpPr txBox="1"/>
          <p:nvPr/>
        </p:nvSpPr>
        <p:spPr>
          <a:xfrm>
            <a:off x="4450690" y="603113"/>
            <a:ext cx="7665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id="{7DFDFFE0-24A8-445E-BC51-1A5F06A85289}"/>
              </a:ext>
            </a:extLst>
          </p:cNvPr>
          <p:cNvSpPr txBox="1"/>
          <p:nvPr/>
        </p:nvSpPr>
        <p:spPr>
          <a:xfrm>
            <a:off x="4669476" y="2127492"/>
            <a:ext cx="596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id="{3766C849-AD0C-4483-B76A-9E3A90D5E598}"/>
              </a:ext>
            </a:extLst>
          </p:cNvPr>
          <p:cNvSpPr txBox="1"/>
          <p:nvPr/>
        </p:nvSpPr>
        <p:spPr>
          <a:xfrm>
            <a:off x="5452650" y="79081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文本框 69">
            <a:extLst>
              <a:ext uri="{FF2B5EF4-FFF2-40B4-BE49-F238E27FC236}">
                <a16:creationId xmlns:a16="http://schemas.microsoft.com/office/drawing/2014/main" id="{79E4397C-3CC2-4D9E-867E-0EE0131E2EF2}"/>
              </a:ext>
            </a:extLst>
          </p:cNvPr>
          <p:cNvSpPr txBox="1"/>
          <p:nvPr/>
        </p:nvSpPr>
        <p:spPr>
          <a:xfrm>
            <a:off x="5436475" y="60863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id="{B7F48A13-8F43-4458-8380-F2DB5EE003A4}"/>
              </a:ext>
            </a:extLst>
          </p:cNvPr>
          <p:cNvSpPr txBox="1"/>
          <p:nvPr/>
        </p:nvSpPr>
        <p:spPr>
          <a:xfrm>
            <a:off x="5211666" y="59955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id="{0DF60ACD-34E3-47D3-9498-C544AC50DBC5}"/>
              </a:ext>
            </a:extLst>
          </p:cNvPr>
          <p:cNvSpPr txBox="1"/>
          <p:nvPr/>
        </p:nvSpPr>
        <p:spPr>
          <a:xfrm>
            <a:off x="5211666" y="78796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id="{7CE8A831-B8A5-4DA4-80B5-D2779B3DCE28}"/>
              </a:ext>
            </a:extLst>
          </p:cNvPr>
          <p:cNvSpPr txBox="1"/>
          <p:nvPr/>
        </p:nvSpPr>
        <p:spPr>
          <a:xfrm>
            <a:off x="5665834" y="79282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576161AF-DA95-4DED-9054-02F1C5EFDAF4}"/>
              </a:ext>
            </a:extLst>
          </p:cNvPr>
          <p:cNvSpPr txBox="1"/>
          <p:nvPr/>
        </p:nvSpPr>
        <p:spPr>
          <a:xfrm>
            <a:off x="5915434" y="79098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id="{8160B9BE-51D1-487B-8351-80F28E240E27}"/>
              </a:ext>
            </a:extLst>
          </p:cNvPr>
          <p:cNvSpPr txBox="1"/>
          <p:nvPr/>
        </p:nvSpPr>
        <p:spPr>
          <a:xfrm>
            <a:off x="4661636" y="1368500"/>
            <a:ext cx="5961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id="{D7B18697-78AF-40C6-A761-12D1E03D1EC0}"/>
              </a:ext>
            </a:extLst>
          </p:cNvPr>
          <p:cNvSpPr/>
          <p:nvPr/>
        </p:nvSpPr>
        <p:spPr>
          <a:xfrm>
            <a:off x="5178007" y="3948077"/>
            <a:ext cx="1087807" cy="34472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6046AE05-1CE3-4C7E-8F87-F5D2FD497926}"/>
              </a:ext>
            </a:extLst>
          </p:cNvPr>
          <p:cNvSpPr txBox="1"/>
          <p:nvPr/>
        </p:nvSpPr>
        <p:spPr>
          <a:xfrm>
            <a:off x="5914838" y="605466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2E551860-5122-422D-90E9-B65F61C679D4}"/>
              </a:ext>
            </a:extLst>
          </p:cNvPr>
          <p:cNvSpPr txBox="1"/>
          <p:nvPr/>
        </p:nvSpPr>
        <p:spPr>
          <a:xfrm>
            <a:off x="5682009" y="59822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F21665C2-92EA-4636-AEAD-B109C775C0F3}"/>
              </a:ext>
            </a:extLst>
          </p:cNvPr>
          <p:cNvSpPr txBox="1"/>
          <p:nvPr/>
        </p:nvSpPr>
        <p:spPr>
          <a:xfrm>
            <a:off x="4644184" y="4992368"/>
            <a:ext cx="5923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id="{51067DDA-2A17-4899-9CE5-F48D43677CA5}"/>
              </a:ext>
            </a:extLst>
          </p:cNvPr>
          <p:cNvSpPr txBox="1"/>
          <p:nvPr/>
        </p:nvSpPr>
        <p:spPr>
          <a:xfrm>
            <a:off x="6202830" y="5017630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01F5C620-544B-4B75-B674-1BFC321081E5}"/>
              </a:ext>
            </a:extLst>
          </p:cNvPr>
          <p:cNvSpPr txBox="1"/>
          <p:nvPr/>
        </p:nvSpPr>
        <p:spPr>
          <a:xfrm>
            <a:off x="6121274" y="3993724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-70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id="{6B89A667-86AC-4AC4-8CB6-63CB86C9B835}"/>
              </a:ext>
            </a:extLst>
          </p:cNvPr>
          <p:cNvSpPr txBox="1"/>
          <p:nvPr/>
        </p:nvSpPr>
        <p:spPr>
          <a:xfrm>
            <a:off x="6119129" y="3179732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-130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id="{4F20A729-A799-4DE5-9EA0-4F507E2DBEAC}"/>
              </a:ext>
            </a:extLst>
          </p:cNvPr>
          <p:cNvSpPr txBox="1"/>
          <p:nvPr/>
        </p:nvSpPr>
        <p:spPr>
          <a:xfrm>
            <a:off x="6359665" y="2196354"/>
            <a:ext cx="4983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id="{DE8E4774-C0EE-474E-80D6-AF04B611ECC3}"/>
              </a:ext>
            </a:extLst>
          </p:cNvPr>
          <p:cNvSpPr txBox="1"/>
          <p:nvPr/>
        </p:nvSpPr>
        <p:spPr>
          <a:xfrm>
            <a:off x="6126149" y="131961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5216072" y="3161898"/>
            <a:ext cx="931872" cy="2001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5174157" y="4975459"/>
            <a:ext cx="931872" cy="24550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5227166" y="2159014"/>
            <a:ext cx="1177085" cy="230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id="{D202F4E8-2288-4CE0-B1A4-701AEC9A167D}"/>
              </a:ext>
            </a:extLst>
          </p:cNvPr>
          <p:cNvSpPr txBox="1"/>
          <p:nvPr/>
        </p:nvSpPr>
        <p:spPr>
          <a:xfrm>
            <a:off x="184805" y="227125"/>
            <a:ext cx="8981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altLang="zh-CN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6E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669AFD8F-9DE9-4AA5-B043-0B652D18A6EC}"/>
              </a:ext>
            </a:extLst>
          </p:cNvPr>
          <p:cNvSpPr txBox="1"/>
          <p:nvPr/>
        </p:nvSpPr>
        <p:spPr>
          <a:xfrm>
            <a:off x="557623" y="832409"/>
            <a:ext cx="9940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 SiRNA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37388CF0-E496-4D5C-B532-845989A4BDE4}"/>
              </a:ext>
            </a:extLst>
          </p:cNvPr>
          <p:cNvSpPr txBox="1"/>
          <p:nvPr/>
        </p:nvSpPr>
        <p:spPr>
          <a:xfrm>
            <a:off x="578932" y="4080416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NF-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κB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 p65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7D3184D5-21D1-40AA-A22F-6891AA6CD8B4}"/>
              </a:ext>
            </a:extLst>
          </p:cNvPr>
          <p:cNvSpPr txBox="1"/>
          <p:nvPr/>
        </p:nvSpPr>
        <p:spPr>
          <a:xfrm>
            <a:off x="604220" y="3250283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p-PERK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id="{B705788E-BFAB-4BDB-A431-EBB410A7F4E2}"/>
              </a:ext>
            </a:extLst>
          </p:cNvPr>
          <p:cNvSpPr/>
          <p:nvPr/>
        </p:nvSpPr>
        <p:spPr>
          <a:xfrm>
            <a:off x="1522143" y="1302137"/>
            <a:ext cx="1016796" cy="2515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45CA8B22-E19C-41C0-A217-20B894E66518}"/>
              </a:ext>
            </a:extLst>
          </p:cNvPr>
          <p:cNvSpPr txBox="1"/>
          <p:nvPr/>
        </p:nvSpPr>
        <p:spPr>
          <a:xfrm>
            <a:off x="777373" y="645015"/>
            <a:ext cx="7665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7DFDFFE0-24A8-445E-BC51-1A5F06A85289}"/>
              </a:ext>
            </a:extLst>
          </p:cNvPr>
          <p:cNvSpPr txBox="1"/>
          <p:nvPr/>
        </p:nvSpPr>
        <p:spPr>
          <a:xfrm>
            <a:off x="996159" y="2014855"/>
            <a:ext cx="596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id="{3766C849-AD0C-4483-B76A-9E3A90D5E598}"/>
              </a:ext>
            </a:extLst>
          </p:cNvPr>
          <p:cNvSpPr txBox="1"/>
          <p:nvPr/>
        </p:nvSpPr>
        <p:spPr>
          <a:xfrm>
            <a:off x="1779333" y="83271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id="{79E4397C-3CC2-4D9E-867E-0EE0131E2EF2}"/>
              </a:ext>
            </a:extLst>
          </p:cNvPr>
          <p:cNvSpPr txBox="1"/>
          <p:nvPr/>
        </p:nvSpPr>
        <p:spPr>
          <a:xfrm>
            <a:off x="1763158" y="65053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id="{B7F48A13-8F43-4458-8380-F2DB5EE003A4}"/>
              </a:ext>
            </a:extLst>
          </p:cNvPr>
          <p:cNvSpPr txBox="1"/>
          <p:nvPr/>
        </p:nvSpPr>
        <p:spPr>
          <a:xfrm>
            <a:off x="1538349" y="64145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id="{0DF60ACD-34E3-47D3-9498-C544AC50DBC5}"/>
              </a:ext>
            </a:extLst>
          </p:cNvPr>
          <p:cNvSpPr txBox="1"/>
          <p:nvPr/>
        </p:nvSpPr>
        <p:spPr>
          <a:xfrm>
            <a:off x="1538349" y="82987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10" name="文本框 109">
            <a:extLst>
              <a:ext uri="{FF2B5EF4-FFF2-40B4-BE49-F238E27FC236}">
                <a16:creationId xmlns:a16="http://schemas.microsoft.com/office/drawing/2014/main" id="{7CE8A831-B8A5-4DA4-80B5-D2779B3DCE28}"/>
              </a:ext>
            </a:extLst>
          </p:cNvPr>
          <p:cNvSpPr txBox="1"/>
          <p:nvPr/>
        </p:nvSpPr>
        <p:spPr>
          <a:xfrm>
            <a:off x="1992517" y="83472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文本框 110">
            <a:extLst>
              <a:ext uri="{FF2B5EF4-FFF2-40B4-BE49-F238E27FC236}">
                <a16:creationId xmlns:a16="http://schemas.microsoft.com/office/drawing/2014/main" id="{576161AF-DA95-4DED-9054-02F1C5EFDAF4}"/>
              </a:ext>
            </a:extLst>
          </p:cNvPr>
          <p:cNvSpPr txBox="1"/>
          <p:nvPr/>
        </p:nvSpPr>
        <p:spPr>
          <a:xfrm>
            <a:off x="2242117" y="832889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文本框 111">
            <a:extLst>
              <a:ext uri="{FF2B5EF4-FFF2-40B4-BE49-F238E27FC236}">
                <a16:creationId xmlns:a16="http://schemas.microsoft.com/office/drawing/2014/main" id="{8160B9BE-51D1-487B-8351-80F28E240E27}"/>
              </a:ext>
            </a:extLst>
          </p:cNvPr>
          <p:cNvSpPr txBox="1"/>
          <p:nvPr/>
        </p:nvSpPr>
        <p:spPr>
          <a:xfrm>
            <a:off x="988319" y="1358890"/>
            <a:ext cx="5961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矩形 112">
            <a:extLst>
              <a:ext uri="{FF2B5EF4-FFF2-40B4-BE49-F238E27FC236}">
                <a16:creationId xmlns:a16="http://schemas.microsoft.com/office/drawing/2014/main" id="{D7B18697-78AF-40C6-A761-12D1E03D1EC0}"/>
              </a:ext>
            </a:extLst>
          </p:cNvPr>
          <p:cNvSpPr/>
          <p:nvPr/>
        </p:nvSpPr>
        <p:spPr>
          <a:xfrm>
            <a:off x="1504691" y="3989979"/>
            <a:ext cx="1012398" cy="28337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6046AE05-1CE3-4C7E-8F87-F5D2FD497926}"/>
              </a:ext>
            </a:extLst>
          </p:cNvPr>
          <p:cNvSpPr txBox="1"/>
          <p:nvPr/>
        </p:nvSpPr>
        <p:spPr>
          <a:xfrm>
            <a:off x="2241521" y="64736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2E551860-5122-422D-90E9-B65F61C679D4}"/>
              </a:ext>
            </a:extLst>
          </p:cNvPr>
          <p:cNvSpPr txBox="1"/>
          <p:nvPr/>
        </p:nvSpPr>
        <p:spPr>
          <a:xfrm>
            <a:off x="2008692" y="64012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F21665C2-92EA-4636-AEAD-B109C775C0F3}"/>
              </a:ext>
            </a:extLst>
          </p:cNvPr>
          <p:cNvSpPr txBox="1"/>
          <p:nvPr/>
        </p:nvSpPr>
        <p:spPr>
          <a:xfrm>
            <a:off x="970867" y="5034270"/>
            <a:ext cx="5923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51067DDA-2A17-4899-9CE5-F48D43677CA5}"/>
              </a:ext>
            </a:extLst>
          </p:cNvPr>
          <p:cNvSpPr txBox="1"/>
          <p:nvPr/>
        </p:nvSpPr>
        <p:spPr>
          <a:xfrm>
            <a:off x="2529513" y="5059532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01F5C620-544B-4B75-B674-1BFC321081E5}"/>
              </a:ext>
            </a:extLst>
          </p:cNvPr>
          <p:cNvSpPr txBox="1"/>
          <p:nvPr/>
        </p:nvSpPr>
        <p:spPr>
          <a:xfrm>
            <a:off x="2447957" y="4035626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-70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id="{6B89A667-86AC-4AC4-8CB6-63CB86C9B835}"/>
              </a:ext>
            </a:extLst>
          </p:cNvPr>
          <p:cNvSpPr txBox="1"/>
          <p:nvPr/>
        </p:nvSpPr>
        <p:spPr>
          <a:xfrm>
            <a:off x="2445812" y="3221634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-130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文本框 119">
            <a:extLst>
              <a:ext uri="{FF2B5EF4-FFF2-40B4-BE49-F238E27FC236}">
                <a16:creationId xmlns:a16="http://schemas.microsoft.com/office/drawing/2014/main" id="{4F20A729-A799-4DE5-9EA0-4F507E2DBEAC}"/>
              </a:ext>
            </a:extLst>
          </p:cNvPr>
          <p:cNvSpPr txBox="1"/>
          <p:nvPr/>
        </p:nvSpPr>
        <p:spPr>
          <a:xfrm>
            <a:off x="2686348" y="2083717"/>
            <a:ext cx="4983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文本框 120">
            <a:extLst>
              <a:ext uri="{FF2B5EF4-FFF2-40B4-BE49-F238E27FC236}">
                <a16:creationId xmlns:a16="http://schemas.microsoft.com/office/drawing/2014/main" id="{DE8E4774-C0EE-474E-80D6-AF04B611ECC3}"/>
              </a:ext>
            </a:extLst>
          </p:cNvPr>
          <p:cNvSpPr txBox="1"/>
          <p:nvPr/>
        </p:nvSpPr>
        <p:spPr>
          <a:xfrm>
            <a:off x="2452832" y="1310005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矩形 121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542755" y="3203800"/>
            <a:ext cx="931872" cy="2001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3" name="矩形 122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500840" y="5017361"/>
            <a:ext cx="931872" cy="24550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矩形 123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553849" y="2046377"/>
            <a:ext cx="1177085" cy="230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5" name="直接连接符 124"/>
          <p:cNvCxnSpPr/>
          <p:nvPr/>
        </p:nvCxnSpPr>
        <p:spPr>
          <a:xfrm flipH="1" flipV="1">
            <a:off x="3261511" y="52320"/>
            <a:ext cx="35709" cy="5610961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6" name="直接连接符 125"/>
          <p:cNvCxnSpPr/>
          <p:nvPr/>
        </p:nvCxnSpPr>
        <p:spPr>
          <a:xfrm flipV="1">
            <a:off x="0" y="5682820"/>
            <a:ext cx="6858000" cy="62523"/>
          </a:xfrm>
          <a:prstGeom prst="line">
            <a:avLst/>
          </a:prstGeom>
          <a:ln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9" name="文本框 128">
            <a:extLst>
              <a:ext uri="{FF2B5EF4-FFF2-40B4-BE49-F238E27FC236}">
                <a16:creationId xmlns:a16="http://schemas.microsoft.com/office/drawing/2014/main" id="{D202F4E8-2288-4CE0-B1A4-701AEC9A167D}"/>
              </a:ext>
            </a:extLst>
          </p:cNvPr>
          <p:cNvSpPr txBox="1"/>
          <p:nvPr/>
        </p:nvSpPr>
        <p:spPr>
          <a:xfrm>
            <a:off x="118312" y="6224565"/>
            <a:ext cx="8981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altLang="zh-CN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6E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文本框 129">
            <a:extLst>
              <a:ext uri="{FF2B5EF4-FFF2-40B4-BE49-F238E27FC236}">
                <a16:creationId xmlns:a16="http://schemas.microsoft.com/office/drawing/2014/main" id="{669AFD8F-9DE9-4AA5-B043-0B652D18A6EC}"/>
              </a:ext>
            </a:extLst>
          </p:cNvPr>
          <p:cNvSpPr txBox="1"/>
          <p:nvPr/>
        </p:nvSpPr>
        <p:spPr>
          <a:xfrm>
            <a:off x="491130" y="6829849"/>
            <a:ext cx="9940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 SiRNA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矩形 130">
            <a:extLst>
              <a:ext uri="{FF2B5EF4-FFF2-40B4-BE49-F238E27FC236}">
                <a16:creationId xmlns:a16="http://schemas.microsoft.com/office/drawing/2014/main" id="{B705788E-BFAB-4BDB-A431-EBB410A7F4E2}"/>
              </a:ext>
            </a:extLst>
          </p:cNvPr>
          <p:cNvSpPr/>
          <p:nvPr/>
        </p:nvSpPr>
        <p:spPr>
          <a:xfrm>
            <a:off x="1455650" y="7428155"/>
            <a:ext cx="1016796" cy="2515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45CA8B22-E19C-41C0-A217-20B894E66518}"/>
              </a:ext>
            </a:extLst>
          </p:cNvPr>
          <p:cNvSpPr txBox="1"/>
          <p:nvPr/>
        </p:nvSpPr>
        <p:spPr>
          <a:xfrm>
            <a:off x="710880" y="6642455"/>
            <a:ext cx="7665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id="{7DFDFFE0-24A8-445E-BC51-1A5F06A85289}"/>
              </a:ext>
            </a:extLst>
          </p:cNvPr>
          <p:cNvSpPr txBox="1"/>
          <p:nvPr/>
        </p:nvSpPr>
        <p:spPr>
          <a:xfrm>
            <a:off x="953512" y="8687033"/>
            <a:ext cx="596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TNF-α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3766C849-AD0C-4483-B76A-9E3A90D5E598}"/>
              </a:ext>
            </a:extLst>
          </p:cNvPr>
          <p:cNvSpPr txBox="1"/>
          <p:nvPr/>
        </p:nvSpPr>
        <p:spPr>
          <a:xfrm>
            <a:off x="1712840" y="6830157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文本框 134">
            <a:extLst>
              <a:ext uri="{FF2B5EF4-FFF2-40B4-BE49-F238E27FC236}">
                <a16:creationId xmlns:a16="http://schemas.microsoft.com/office/drawing/2014/main" id="{79E4397C-3CC2-4D9E-867E-0EE0131E2EF2}"/>
              </a:ext>
            </a:extLst>
          </p:cNvPr>
          <p:cNvSpPr txBox="1"/>
          <p:nvPr/>
        </p:nvSpPr>
        <p:spPr>
          <a:xfrm>
            <a:off x="1696665" y="664797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文本框 135">
            <a:extLst>
              <a:ext uri="{FF2B5EF4-FFF2-40B4-BE49-F238E27FC236}">
                <a16:creationId xmlns:a16="http://schemas.microsoft.com/office/drawing/2014/main" id="{B7F48A13-8F43-4458-8380-F2DB5EE003A4}"/>
              </a:ext>
            </a:extLst>
          </p:cNvPr>
          <p:cNvSpPr txBox="1"/>
          <p:nvPr/>
        </p:nvSpPr>
        <p:spPr>
          <a:xfrm>
            <a:off x="1471856" y="663889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37" name="文本框 136">
            <a:extLst>
              <a:ext uri="{FF2B5EF4-FFF2-40B4-BE49-F238E27FC236}">
                <a16:creationId xmlns:a16="http://schemas.microsoft.com/office/drawing/2014/main" id="{0DF60ACD-34E3-47D3-9498-C544AC50DBC5}"/>
              </a:ext>
            </a:extLst>
          </p:cNvPr>
          <p:cNvSpPr txBox="1"/>
          <p:nvPr/>
        </p:nvSpPr>
        <p:spPr>
          <a:xfrm>
            <a:off x="1471856" y="682731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38" name="文本框 137">
            <a:extLst>
              <a:ext uri="{FF2B5EF4-FFF2-40B4-BE49-F238E27FC236}">
                <a16:creationId xmlns:a16="http://schemas.microsoft.com/office/drawing/2014/main" id="{7CE8A831-B8A5-4DA4-80B5-D2779B3DCE28}"/>
              </a:ext>
            </a:extLst>
          </p:cNvPr>
          <p:cNvSpPr txBox="1"/>
          <p:nvPr/>
        </p:nvSpPr>
        <p:spPr>
          <a:xfrm>
            <a:off x="1926024" y="683216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文本框 138">
            <a:extLst>
              <a:ext uri="{FF2B5EF4-FFF2-40B4-BE49-F238E27FC236}">
                <a16:creationId xmlns:a16="http://schemas.microsoft.com/office/drawing/2014/main" id="{576161AF-DA95-4DED-9054-02F1C5EFDAF4}"/>
              </a:ext>
            </a:extLst>
          </p:cNvPr>
          <p:cNvSpPr txBox="1"/>
          <p:nvPr/>
        </p:nvSpPr>
        <p:spPr>
          <a:xfrm>
            <a:off x="2175624" y="6830329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文本框 139">
            <a:extLst>
              <a:ext uri="{FF2B5EF4-FFF2-40B4-BE49-F238E27FC236}">
                <a16:creationId xmlns:a16="http://schemas.microsoft.com/office/drawing/2014/main" id="{8160B9BE-51D1-487B-8351-80F28E240E27}"/>
              </a:ext>
            </a:extLst>
          </p:cNvPr>
          <p:cNvSpPr txBox="1"/>
          <p:nvPr/>
        </p:nvSpPr>
        <p:spPr>
          <a:xfrm>
            <a:off x="921826" y="7478676"/>
            <a:ext cx="5961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文本框 140">
            <a:extLst>
              <a:ext uri="{FF2B5EF4-FFF2-40B4-BE49-F238E27FC236}">
                <a16:creationId xmlns:a16="http://schemas.microsoft.com/office/drawing/2014/main" id="{6046AE05-1CE3-4C7E-8F87-F5D2FD497926}"/>
              </a:ext>
            </a:extLst>
          </p:cNvPr>
          <p:cNvSpPr txBox="1"/>
          <p:nvPr/>
        </p:nvSpPr>
        <p:spPr>
          <a:xfrm>
            <a:off x="2175028" y="664480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2" name="文本框 141">
            <a:extLst>
              <a:ext uri="{FF2B5EF4-FFF2-40B4-BE49-F238E27FC236}">
                <a16:creationId xmlns:a16="http://schemas.microsoft.com/office/drawing/2014/main" id="{2E551860-5122-422D-90E9-B65F61C679D4}"/>
              </a:ext>
            </a:extLst>
          </p:cNvPr>
          <p:cNvSpPr txBox="1"/>
          <p:nvPr/>
        </p:nvSpPr>
        <p:spPr>
          <a:xfrm>
            <a:off x="1942199" y="663756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43" name="文本框 142">
            <a:extLst>
              <a:ext uri="{FF2B5EF4-FFF2-40B4-BE49-F238E27FC236}">
                <a16:creationId xmlns:a16="http://schemas.microsoft.com/office/drawing/2014/main" id="{4F20A729-A799-4DE5-9EA0-4F507E2DBEAC}"/>
              </a:ext>
            </a:extLst>
          </p:cNvPr>
          <p:cNvSpPr txBox="1"/>
          <p:nvPr/>
        </p:nvSpPr>
        <p:spPr>
          <a:xfrm>
            <a:off x="2643701" y="8755895"/>
            <a:ext cx="4983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-35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文本框 143">
            <a:extLst>
              <a:ext uri="{FF2B5EF4-FFF2-40B4-BE49-F238E27FC236}">
                <a16:creationId xmlns:a16="http://schemas.microsoft.com/office/drawing/2014/main" id="{DE8E4774-C0EE-474E-80D6-AF04B611ECC3}"/>
              </a:ext>
            </a:extLst>
          </p:cNvPr>
          <p:cNvSpPr txBox="1"/>
          <p:nvPr/>
        </p:nvSpPr>
        <p:spPr>
          <a:xfrm>
            <a:off x="2386339" y="7461986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-55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矩形 144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1511202" y="8718555"/>
            <a:ext cx="1177085" cy="230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文本框 148">
            <a:extLst>
              <a:ext uri="{FF2B5EF4-FFF2-40B4-BE49-F238E27FC236}">
                <a16:creationId xmlns:a16="http://schemas.microsoft.com/office/drawing/2014/main" id="{37388CF0-E496-4D5C-B532-845989A4BDE4}"/>
              </a:ext>
            </a:extLst>
          </p:cNvPr>
          <p:cNvSpPr txBox="1"/>
          <p:nvPr/>
        </p:nvSpPr>
        <p:spPr>
          <a:xfrm>
            <a:off x="3876200" y="8021620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NF-</a:t>
            </a:r>
            <a:r>
              <a:rPr lang="en-US" altLang="zh-CN" sz="900" dirty="0" err="1">
                <a:latin typeface="Arial" panose="020B0604020202020204" pitchFamily="34" charset="0"/>
                <a:cs typeface="Arial" panose="020B0604020202020204" pitchFamily="34" charset="0"/>
              </a:rPr>
              <a:t>κB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 p65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文本框 149">
            <a:extLst>
              <a:ext uri="{FF2B5EF4-FFF2-40B4-BE49-F238E27FC236}">
                <a16:creationId xmlns:a16="http://schemas.microsoft.com/office/drawing/2014/main" id="{7D3184D5-21D1-40AA-A22F-6891AA6CD8B4}"/>
              </a:ext>
            </a:extLst>
          </p:cNvPr>
          <p:cNvSpPr txBox="1"/>
          <p:nvPr/>
        </p:nvSpPr>
        <p:spPr>
          <a:xfrm>
            <a:off x="3901488" y="7191487"/>
            <a:ext cx="98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p-PERK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矩形 150">
            <a:extLst>
              <a:ext uri="{FF2B5EF4-FFF2-40B4-BE49-F238E27FC236}">
                <a16:creationId xmlns:a16="http://schemas.microsoft.com/office/drawing/2014/main" id="{D7B18697-78AF-40C6-A761-12D1E03D1EC0}"/>
              </a:ext>
            </a:extLst>
          </p:cNvPr>
          <p:cNvSpPr/>
          <p:nvPr/>
        </p:nvSpPr>
        <p:spPr>
          <a:xfrm>
            <a:off x="4801959" y="7949843"/>
            <a:ext cx="1012398" cy="28337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文本框 151">
            <a:extLst>
              <a:ext uri="{FF2B5EF4-FFF2-40B4-BE49-F238E27FC236}">
                <a16:creationId xmlns:a16="http://schemas.microsoft.com/office/drawing/2014/main" id="{F21665C2-92EA-4636-AEAD-B109C775C0F3}"/>
              </a:ext>
            </a:extLst>
          </p:cNvPr>
          <p:cNvSpPr txBox="1"/>
          <p:nvPr/>
        </p:nvSpPr>
        <p:spPr>
          <a:xfrm>
            <a:off x="4268135" y="8975474"/>
            <a:ext cx="5923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文本框 152">
            <a:extLst>
              <a:ext uri="{FF2B5EF4-FFF2-40B4-BE49-F238E27FC236}">
                <a16:creationId xmlns:a16="http://schemas.microsoft.com/office/drawing/2014/main" id="{51067DDA-2A17-4899-9CE5-F48D43677CA5}"/>
              </a:ext>
            </a:extLst>
          </p:cNvPr>
          <p:cNvSpPr txBox="1"/>
          <p:nvPr/>
        </p:nvSpPr>
        <p:spPr>
          <a:xfrm>
            <a:off x="5659357" y="9000736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-40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4" name="文本框 153">
            <a:extLst>
              <a:ext uri="{FF2B5EF4-FFF2-40B4-BE49-F238E27FC236}">
                <a16:creationId xmlns:a16="http://schemas.microsoft.com/office/drawing/2014/main" id="{01F5C620-544B-4B75-B674-1BFC321081E5}"/>
              </a:ext>
            </a:extLst>
          </p:cNvPr>
          <p:cNvSpPr txBox="1"/>
          <p:nvPr/>
        </p:nvSpPr>
        <p:spPr>
          <a:xfrm>
            <a:off x="5745225" y="7976830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-70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5" name="文本框 154">
            <a:extLst>
              <a:ext uri="{FF2B5EF4-FFF2-40B4-BE49-F238E27FC236}">
                <a16:creationId xmlns:a16="http://schemas.microsoft.com/office/drawing/2014/main" id="{6B89A667-86AC-4AC4-8CB6-63CB86C9B835}"/>
              </a:ext>
            </a:extLst>
          </p:cNvPr>
          <p:cNvSpPr txBox="1"/>
          <p:nvPr/>
        </p:nvSpPr>
        <p:spPr>
          <a:xfrm>
            <a:off x="5743080" y="7162838"/>
            <a:ext cx="5385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-130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6" name="矩形 155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4840023" y="7145004"/>
            <a:ext cx="931872" cy="2001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7" name="矩形 156">
            <a:extLst>
              <a:ext uri="{FF2B5EF4-FFF2-40B4-BE49-F238E27FC236}">
                <a16:creationId xmlns:a16="http://schemas.microsoft.com/office/drawing/2014/main" id="{B340E2BF-40E7-44F2-B666-14184009D720}"/>
              </a:ext>
            </a:extLst>
          </p:cNvPr>
          <p:cNvSpPr/>
          <p:nvPr/>
        </p:nvSpPr>
        <p:spPr>
          <a:xfrm>
            <a:off x="4798108" y="8958565"/>
            <a:ext cx="931872" cy="24550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8" name="文本框 157">
            <a:extLst>
              <a:ext uri="{FF2B5EF4-FFF2-40B4-BE49-F238E27FC236}">
                <a16:creationId xmlns:a16="http://schemas.microsoft.com/office/drawing/2014/main" id="{669AFD8F-9DE9-4AA5-B043-0B652D18A6EC}"/>
              </a:ext>
            </a:extLst>
          </p:cNvPr>
          <p:cNvSpPr txBox="1"/>
          <p:nvPr/>
        </p:nvSpPr>
        <p:spPr>
          <a:xfrm>
            <a:off x="3842870" y="6728732"/>
            <a:ext cx="9940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ACOD1 SiRNA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9" name="文本框 158">
            <a:extLst>
              <a:ext uri="{FF2B5EF4-FFF2-40B4-BE49-F238E27FC236}">
                <a16:creationId xmlns:a16="http://schemas.microsoft.com/office/drawing/2014/main" id="{45CA8B22-E19C-41C0-A217-20B894E66518}"/>
              </a:ext>
            </a:extLst>
          </p:cNvPr>
          <p:cNvSpPr txBox="1"/>
          <p:nvPr/>
        </p:nvSpPr>
        <p:spPr>
          <a:xfrm>
            <a:off x="4062620" y="6541338"/>
            <a:ext cx="7665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CA 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0" name="文本框 159">
            <a:extLst>
              <a:ext uri="{FF2B5EF4-FFF2-40B4-BE49-F238E27FC236}">
                <a16:creationId xmlns:a16="http://schemas.microsoft.com/office/drawing/2014/main" id="{3766C849-AD0C-4483-B76A-9E3A90D5E598}"/>
              </a:ext>
            </a:extLst>
          </p:cNvPr>
          <p:cNvSpPr txBox="1"/>
          <p:nvPr/>
        </p:nvSpPr>
        <p:spPr>
          <a:xfrm>
            <a:off x="5064580" y="6729040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文本框 160">
            <a:extLst>
              <a:ext uri="{FF2B5EF4-FFF2-40B4-BE49-F238E27FC236}">
                <a16:creationId xmlns:a16="http://schemas.microsoft.com/office/drawing/2014/main" id="{79E4397C-3CC2-4D9E-867E-0EE0131E2EF2}"/>
              </a:ext>
            </a:extLst>
          </p:cNvPr>
          <p:cNvSpPr txBox="1"/>
          <p:nvPr/>
        </p:nvSpPr>
        <p:spPr>
          <a:xfrm>
            <a:off x="5048405" y="654685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" name="文本框 161">
            <a:extLst>
              <a:ext uri="{FF2B5EF4-FFF2-40B4-BE49-F238E27FC236}">
                <a16:creationId xmlns:a16="http://schemas.microsoft.com/office/drawing/2014/main" id="{B7F48A13-8F43-4458-8380-F2DB5EE003A4}"/>
              </a:ext>
            </a:extLst>
          </p:cNvPr>
          <p:cNvSpPr txBox="1"/>
          <p:nvPr/>
        </p:nvSpPr>
        <p:spPr>
          <a:xfrm>
            <a:off x="4823596" y="653778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63" name="文本框 162">
            <a:extLst>
              <a:ext uri="{FF2B5EF4-FFF2-40B4-BE49-F238E27FC236}">
                <a16:creationId xmlns:a16="http://schemas.microsoft.com/office/drawing/2014/main" id="{0DF60ACD-34E3-47D3-9498-C544AC50DBC5}"/>
              </a:ext>
            </a:extLst>
          </p:cNvPr>
          <p:cNvSpPr txBox="1"/>
          <p:nvPr/>
        </p:nvSpPr>
        <p:spPr>
          <a:xfrm>
            <a:off x="4823596" y="6726193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64" name="文本框 163">
            <a:extLst>
              <a:ext uri="{FF2B5EF4-FFF2-40B4-BE49-F238E27FC236}">
                <a16:creationId xmlns:a16="http://schemas.microsoft.com/office/drawing/2014/main" id="{7CE8A831-B8A5-4DA4-80B5-D2779B3DCE28}"/>
              </a:ext>
            </a:extLst>
          </p:cNvPr>
          <p:cNvSpPr txBox="1"/>
          <p:nvPr/>
        </p:nvSpPr>
        <p:spPr>
          <a:xfrm>
            <a:off x="5277764" y="6731045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5" name="文本框 164">
            <a:extLst>
              <a:ext uri="{FF2B5EF4-FFF2-40B4-BE49-F238E27FC236}">
                <a16:creationId xmlns:a16="http://schemas.microsoft.com/office/drawing/2014/main" id="{576161AF-DA95-4DED-9054-02F1C5EFDAF4}"/>
              </a:ext>
            </a:extLst>
          </p:cNvPr>
          <p:cNvSpPr txBox="1"/>
          <p:nvPr/>
        </p:nvSpPr>
        <p:spPr>
          <a:xfrm>
            <a:off x="5527364" y="6729212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文本框 165">
            <a:extLst>
              <a:ext uri="{FF2B5EF4-FFF2-40B4-BE49-F238E27FC236}">
                <a16:creationId xmlns:a16="http://schemas.microsoft.com/office/drawing/2014/main" id="{6046AE05-1CE3-4C7E-8F87-F5D2FD497926}"/>
              </a:ext>
            </a:extLst>
          </p:cNvPr>
          <p:cNvSpPr txBox="1"/>
          <p:nvPr/>
        </p:nvSpPr>
        <p:spPr>
          <a:xfrm>
            <a:off x="5526768" y="6543691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9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文本框 166">
            <a:extLst>
              <a:ext uri="{FF2B5EF4-FFF2-40B4-BE49-F238E27FC236}">
                <a16:creationId xmlns:a16="http://schemas.microsoft.com/office/drawing/2014/main" id="{2E551860-5122-422D-90E9-B65F61C679D4}"/>
              </a:ext>
            </a:extLst>
          </p:cNvPr>
          <p:cNvSpPr txBox="1"/>
          <p:nvPr/>
        </p:nvSpPr>
        <p:spPr>
          <a:xfrm>
            <a:off x="5293939" y="6536448"/>
            <a:ext cx="2879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57331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610</TotalTime>
  <Words>524</Words>
  <Application>Microsoft Office PowerPoint</Application>
  <PresentationFormat>A4 纸张(210x297 毫米)</PresentationFormat>
  <Paragraphs>333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等线</vt:lpstr>
      <vt:lpstr>等线 Light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JUNHAO</dc:creator>
  <cp:lastModifiedBy>GJ L</cp:lastModifiedBy>
  <cp:revision>25</cp:revision>
  <dcterms:created xsi:type="dcterms:W3CDTF">2024-02-09T02:21:37Z</dcterms:created>
  <dcterms:modified xsi:type="dcterms:W3CDTF">2024-06-18T12:48:15Z</dcterms:modified>
</cp:coreProperties>
</file>