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6" r:id="rId2"/>
    <p:sldId id="257" r:id="rId3"/>
    <p:sldId id="259" r:id="rId4"/>
    <p:sldId id="258" r:id="rId5"/>
    <p:sldId id="261" r:id="rId6"/>
    <p:sldId id="262" r:id="rId7"/>
    <p:sldId id="264" r:id="rId8"/>
    <p:sldId id="260" r:id="rId9"/>
    <p:sldId id="263" r:id="rId10"/>
  </p:sldIdLst>
  <p:sldSz cx="6300788" cy="46799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7" d="100"/>
          <a:sy n="117" d="100"/>
        </p:scale>
        <p:origin x="120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B0F5E9-A4D9-41FD-BCD1-7697ABD9E390}" type="datetimeFigureOut">
              <a:rPr lang="zh-CN" altLang="en-US" smtClean="0"/>
              <a:t>2024/11/14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50963" y="1143000"/>
            <a:ext cx="41560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627CB0-4233-43B5-B999-3499C676F78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25233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627CB0-4233-43B5-B999-3499C676F78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9909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627CB0-4233-43B5-B999-3499C676F781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3510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2559" y="765909"/>
            <a:ext cx="5355670" cy="1629316"/>
          </a:xfrm>
        </p:spPr>
        <p:txBody>
          <a:bodyPr anchor="b"/>
          <a:lstStyle>
            <a:lvl1pPr algn="ctr">
              <a:defRPr sz="4094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87599" y="2458058"/>
            <a:ext cx="4725591" cy="1129904"/>
          </a:xfrm>
        </p:spPr>
        <p:txBody>
          <a:bodyPr/>
          <a:lstStyle>
            <a:lvl1pPr marL="0" indent="0" algn="ctr">
              <a:buNone/>
              <a:defRPr sz="1638"/>
            </a:lvl1pPr>
            <a:lvl2pPr marL="311993" indent="0" algn="ctr">
              <a:buNone/>
              <a:defRPr sz="1365"/>
            </a:lvl2pPr>
            <a:lvl3pPr marL="623987" indent="0" algn="ctr">
              <a:buNone/>
              <a:defRPr sz="1228"/>
            </a:lvl3pPr>
            <a:lvl4pPr marL="935980" indent="0" algn="ctr">
              <a:buNone/>
              <a:defRPr sz="1092"/>
            </a:lvl4pPr>
            <a:lvl5pPr marL="1247973" indent="0" algn="ctr">
              <a:buNone/>
              <a:defRPr sz="1092"/>
            </a:lvl5pPr>
            <a:lvl6pPr marL="1559966" indent="0" algn="ctr">
              <a:buNone/>
              <a:defRPr sz="1092"/>
            </a:lvl6pPr>
            <a:lvl7pPr marL="1871960" indent="0" algn="ctr">
              <a:buNone/>
              <a:defRPr sz="1092"/>
            </a:lvl7pPr>
            <a:lvl8pPr marL="2183953" indent="0" algn="ctr">
              <a:buNone/>
              <a:defRPr sz="1092"/>
            </a:lvl8pPr>
            <a:lvl9pPr marL="2495946" indent="0" algn="ctr">
              <a:buNone/>
              <a:defRPr sz="1092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F6612-0BED-4666-A28B-67D698157626}" type="datetimeFigureOut">
              <a:rPr lang="zh-CN" altLang="en-US" smtClean="0"/>
              <a:t>2024/11/14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9C266-88BC-455D-8ECD-00A892F3D81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0366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F6612-0BED-4666-A28B-67D698157626}" type="datetimeFigureOut">
              <a:rPr lang="zh-CN" altLang="en-US" smtClean="0"/>
              <a:t>2024/11/14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9C266-88BC-455D-8ECD-00A892F3D81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756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9898" y="1166739"/>
            <a:ext cx="5434430" cy="1946729"/>
          </a:xfrm>
        </p:spPr>
        <p:txBody>
          <a:bodyPr anchor="b"/>
          <a:lstStyle>
            <a:lvl1pPr>
              <a:defRPr sz="4094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9898" y="3131884"/>
            <a:ext cx="5434430" cy="1023739"/>
          </a:xfrm>
        </p:spPr>
        <p:txBody>
          <a:bodyPr/>
          <a:lstStyle>
            <a:lvl1pPr marL="0" indent="0">
              <a:buNone/>
              <a:defRPr sz="1638">
                <a:solidFill>
                  <a:schemeClr val="tx1"/>
                </a:solidFill>
              </a:defRPr>
            </a:lvl1pPr>
            <a:lvl2pPr marL="311993" indent="0">
              <a:buNone/>
              <a:defRPr sz="1365">
                <a:solidFill>
                  <a:schemeClr val="tx1">
                    <a:tint val="75000"/>
                  </a:schemeClr>
                </a:solidFill>
              </a:defRPr>
            </a:lvl2pPr>
            <a:lvl3pPr marL="623987" indent="0">
              <a:buNone/>
              <a:defRPr sz="1228">
                <a:solidFill>
                  <a:schemeClr val="tx1">
                    <a:tint val="75000"/>
                  </a:schemeClr>
                </a:solidFill>
              </a:defRPr>
            </a:lvl3pPr>
            <a:lvl4pPr marL="935980" indent="0">
              <a:buNone/>
              <a:defRPr sz="1092">
                <a:solidFill>
                  <a:schemeClr val="tx1">
                    <a:tint val="75000"/>
                  </a:schemeClr>
                </a:solidFill>
              </a:defRPr>
            </a:lvl4pPr>
            <a:lvl5pPr marL="1247973" indent="0">
              <a:buNone/>
              <a:defRPr sz="1092">
                <a:solidFill>
                  <a:schemeClr val="tx1">
                    <a:tint val="75000"/>
                  </a:schemeClr>
                </a:solidFill>
              </a:defRPr>
            </a:lvl5pPr>
            <a:lvl6pPr marL="1559966" indent="0">
              <a:buNone/>
              <a:defRPr sz="1092">
                <a:solidFill>
                  <a:schemeClr val="tx1">
                    <a:tint val="75000"/>
                  </a:schemeClr>
                </a:solidFill>
              </a:defRPr>
            </a:lvl6pPr>
            <a:lvl7pPr marL="1871960" indent="0">
              <a:buNone/>
              <a:defRPr sz="1092">
                <a:solidFill>
                  <a:schemeClr val="tx1">
                    <a:tint val="75000"/>
                  </a:schemeClr>
                </a:solidFill>
              </a:defRPr>
            </a:lvl7pPr>
            <a:lvl8pPr marL="2183953" indent="0">
              <a:buNone/>
              <a:defRPr sz="1092">
                <a:solidFill>
                  <a:schemeClr val="tx1">
                    <a:tint val="75000"/>
                  </a:schemeClr>
                </a:solidFill>
              </a:defRPr>
            </a:lvl8pPr>
            <a:lvl9pPr marL="2495946" indent="0">
              <a:buNone/>
              <a:defRPr sz="109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F6612-0BED-4666-A28B-67D698157626}" type="datetimeFigureOut">
              <a:rPr lang="zh-CN" altLang="en-US" smtClean="0"/>
              <a:t>2024/11/14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9C266-88BC-455D-8ECD-00A892F3D81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9621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3179" y="1245820"/>
            <a:ext cx="2677835" cy="296938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189774" y="1245820"/>
            <a:ext cx="2677835" cy="296938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F6612-0BED-4666-A28B-67D698157626}" type="datetimeFigureOut">
              <a:rPr lang="zh-CN" altLang="en-US" smtClean="0"/>
              <a:t>2024/11/14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9C266-88BC-455D-8ECD-00A892F3D81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1246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4000" y="249165"/>
            <a:ext cx="5434430" cy="904574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4001" y="1147238"/>
            <a:ext cx="2665528" cy="562244"/>
          </a:xfrm>
        </p:spPr>
        <p:txBody>
          <a:bodyPr anchor="b"/>
          <a:lstStyle>
            <a:lvl1pPr marL="0" indent="0">
              <a:buNone/>
              <a:defRPr sz="1638" b="1"/>
            </a:lvl1pPr>
            <a:lvl2pPr marL="311993" indent="0">
              <a:buNone/>
              <a:defRPr sz="1365" b="1"/>
            </a:lvl2pPr>
            <a:lvl3pPr marL="623987" indent="0">
              <a:buNone/>
              <a:defRPr sz="1228" b="1"/>
            </a:lvl3pPr>
            <a:lvl4pPr marL="935980" indent="0">
              <a:buNone/>
              <a:defRPr sz="1092" b="1"/>
            </a:lvl4pPr>
            <a:lvl5pPr marL="1247973" indent="0">
              <a:buNone/>
              <a:defRPr sz="1092" b="1"/>
            </a:lvl5pPr>
            <a:lvl6pPr marL="1559966" indent="0">
              <a:buNone/>
              <a:defRPr sz="1092" b="1"/>
            </a:lvl6pPr>
            <a:lvl7pPr marL="1871960" indent="0">
              <a:buNone/>
              <a:defRPr sz="1092" b="1"/>
            </a:lvl7pPr>
            <a:lvl8pPr marL="2183953" indent="0">
              <a:buNone/>
              <a:defRPr sz="1092" b="1"/>
            </a:lvl8pPr>
            <a:lvl9pPr marL="2495946" indent="0">
              <a:buNone/>
              <a:defRPr sz="1092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001" y="1709482"/>
            <a:ext cx="2665528" cy="251439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189774" y="1147238"/>
            <a:ext cx="2678656" cy="562244"/>
          </a:xfrm>
        </p:spPr>
        <p:txBody>
          <a:bodyPr anchor="b"/>
          <a:lstStyle>
            <a:lvl1pPr marL="0" indent="0">
              <a:buNone/>
              <a:defRPr sz="1638" b="1"/>
            </a:lvl1pPr>
            <a:lvl2pPr marL="311993" indent="0">
              <a:buNone/>
              <a:defRPr sz="1365" b="1"/>
            </a:lvl2pPr>
            <a:lvl3pPr marL="623987" indent="0">
              <a:buNone/>
              <a:defRPr sz="1228" b="1"/>
            </a:lvl3pPr>
            <a:lvl4pPr marL="935980" indent="0">
              <a:buNone/>
              <a:defRPr sz="1092" b="1"/>
            </a:lvl4pPr>
            <a:lvl5pPr marL="1247973" indent="0">
              <a:buNone/>
              <a:defRPr sz="1092" b="1"/>
            </a:lvl5pPr>
            <a:lvl6pPr marL="1559966" indent="0">
              <a:buNone/>
              <a:defRPr sz="1092" b="1"/>
            </a:lvl6pPr>
            <a:lvl7pPr marL="1871960" indent="0">
              <a:buNone/>
              <a:defRPr sz="1092" b="1"/>
            </a:lvl7pPr>
            <a:lvl8pPr marL="2183953" indent="0">
              <a:buNone/>
              <a:defRPr sz="1092" b="1"/>
            </a:lvl8pPr>
            <a:lvl9pPr marL="2495946" indent="0">
              <a:buNone/>
              <a:defRPr sz="1092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189774" y="1709482"/>
            <a:ext cx="2678656" cy="251439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F6612-0BED-4666-A28B-67D698157626}" type="datetimeFigureOut">
              <a:rPr lang="zh-CN" altLang="en-US" smtClean="0"/>
              <a:t>2024/11/14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9C266-88BC-455D-8ECD-00A892F3D81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8396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F6612-0BED-4666-A28B-67D698157626}" type="datetimeFigureOut">
              <a:rPr lang="zh-CN" altLang="en-US" smtClean="0"/>
              <a:t>2024/11/14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9C266-88BC-455D-8ECD-00A892F3D81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25739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F6612-0BED-4666-A28B-67D698157626}" type="datetimeFigureOut">
              <a:rPr lang="zh-CN" altLang="en-US" smtClean="0"/>
              <a:t>2024/11/14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9C266-88BC-455D-8ECD-00A892F3D81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41171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4000" y="311997"/>
            <a:ext cx="2032168" cy="1091988"/>
          </a:xfrm>
        </p:spPr>
        <p:txBody>
          <a:bodyPr anchor="b"/>
          <a:lstStyle>
            <a:lvl1pPr>
              <a:defRPr sz="2184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78656" y="673827"/>
            <a:ext cx="3189774" cy="3325798"/>
          </a:xfrm>
        </p:spPr>
        <p:txBody>
          <a:bodyPr/>
          <a:lstStyle>
            <a:lvl1pPr>
              <a:defRPr sz="2184"/>
            </a:lvl1pPr>
            <a:lvl2pPr>
              <a:defRPr sz="1911"/>
            </a:lvl2pPr>
            <a:lvl3pPr>
              <a:defRPr sz="1638"/>
            </a:lvl3pPr>
            <a:lvl4pPr>
              <a:defRPr sz="1365"/>
            </a:lvl4pPr>
            <a:lvl5pPr>
              <a:defRPr sz="1365"/>
            </a:lvl5pPr>
            <a:lvl6pPr>
              <a:defRPr sz="1365"/>
            </a:lvl6pPr>
            <a:lvl7pPr>
              <a:defRPr sz="1365"/>
            </a:lvl7pPr>
            <a:lvl8pPr>
              <a:defRPr sz="1365"/>
            </a:lvl8pPr>
            <a:lvl9pPr>
              <a:defRPr sz="1365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4000" y="1403985"/>
            <a:ext cx="2032168" cy="2601056"/>
          </a:xfrm>
        </p:spPr>
        <p:txBody>
          <a:bodyPr/>
          <a:lstStyle>
            <a:lvl1pPr marL="0" indent="0">
              <a:buNone/>
              <a:defRPr sz="1092"/>
            </a:lvl1pPr>
            <a:lvl2pPr marL="311993" indent="0">
              <a:buNone/>
              <a:defRPr sz="955"/>
            </a:lvl2pPr>
            <a:lvl3pPr marL="623987" indent="0">
              <a:buNone/>
              <a:defRPr sz="819"/>
            </a:lvl3pPr>
            <a:lvl4pPr marL="935980" indent="0">
              <a:buNone/>
              <a:defRPr sz="682"/>
            </a:lvl4pPr>
            <a:lvl5pPr marL="1247973" indent="0">
              <a:buNone/>
              <a:defRPr sz="682"/>
            </a:lvl5pPr>
            <a:lvl6pPr marL="1559966" indent="0">
              <a:buNone/>
              <a:defRPr sz="682"/>
            </a:lvl6pPr>
            <a:lvl7pPr marL="1871960" indent="0">
              <a:buNone/>
              <a:defRPr sz="682"/>
            </a:lvl7pPr>
            <a:lvl8pPr marL="2183953" indent="0">
              <a:buNone/>
              <a:defRPr sz="682"/>
            </a:lvl8pPr>
            <a:lvl9pPr marL="2495946" indent="0">
              <a:buNone/>
              <a:defRPr sz="682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F6612-0BED-4666-A28B-67D698157626}" type="datetimeFigureOut">
              <a:rPr lang="zh-CN" altLang="en-US" smtClean="0"/>
              <a:t>2024/11/14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9C266-88BC-455D-8ECD-00A892F3D81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8894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4000" y="311997"/>
            <a:ext cx="2032168" cy="1091988"/>
          </a:xfrm>
        </p:spPr>
        <p:txBody>
          <a:bodyPr anchor="b"/>
          <a:lstStyle>
            <a:lvl1pPr>
              <a:defRPr sz="2184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78656" y="673827"/>
            <a:ext cx="3189774" cy="3325798"/>
          </a:xfrm>
        </p:spPr>
        <p:txBody>
          <a:bodyPr anchor="t"/>
          <a:lstStyle>
            <a:lvl1pPr marL="0" indent="0">
              <a:buNone/>
              <a:defRPr sz="2184"/>
            </a:lvl1pPr>
            <a:lvl2pPr marL="311993" indent="0">
              <a:buNone/>
              <a:defRPr sz="1911"/>
            </a:lvl2pPr>
            <a:lvl3pPr marL="623987" indent="0">
              <a:buNone/>
              <a:defRPr sz="1638"/>
            </a:lvl3pPr>
            <a:lvl4pPr marL="935980" indent="0">
              <a:buNone/>
              <a:defRPr sz="1365"/>
            </a:lvl4pPr>
            <a:lvl5pPr marL="1247973" indent="0">
              <a:buNone/>
              <a:defRPr sz="1365"/>
            </a:lvl5pPr>
            <a:lvl6pPr marL="1559966" indent="0">
              <a:buNone/>
              <a:defRPr sz="1365"/>
            </a:lvl6pPr>
            <a:lvl7pPr marL="1871960" indent="0">
              <a:buNone/>
              <a:defRPr sz="1365"/>
            </a:lvl7pPr>
            <a:lvl8pPr marL="2183953" indent="0">
              <a:buNone/>
              <a:defRPr sz="1365"/>
            </a:lvl8pPr>
            <a:lvl9pPr marL="2495946" indent="0">
              <a:buNone/>
              <a:defRPr sz="1365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4000" y="1403985"/>
            <a:ext cx="2032168" cy="2601056"/>
          </a:xfrm>
        </p:spPr>
        <p:txBody>
          <a:bodyPr/>
          <a:lstStyle>
            <a:lvl1pPr marL="0" indent="0">
              <a:buNone/>
              <a:defRPr sz="1092"/>
            </a:lvl1pPr>
            <a:lvl2pPr marL="311993" indent="0">
              <a:buNone/>
              <a:defRPr sz="955"/>
            </a:lvl2pPr>
            <a:lvl3pPr marL="623987" indent="0">
              <a:buNone/>
              <a:defRPr sz="819"/>
            </a:lvl3pPr>
            <a:lvl4pPr marL="935980" indent="0">
              <a:buNone/>
              <a:defRPr sz="682"/>
            </a:lvl4pPr>
            <a:lvl5pPr marL="1247973" indent="0">
              <a:buNone/>
              <a:defRPr sz="682"/>
            </a:lvl5pPr>
            <a:lvl6pPr marL="1559966" indent="0">
              <a:buNone/>
              <a:defRPr sz="682"/>
            </a:lvl6pPr>
            <a:lvl7pPr marL="1871960" indent="0">
              <a:buNone/>
              <a:defRPr sz="682"/>
            </a:lvl7pPr>
            <a:lvl8pPr marL="2183953" indent="0">
              <a:buNone/>
              <a:defRPr sz="682"/>
            </a:lvl8pPr>
            <a:lvl9pPr marL="2495946" indent="0">
              <a:buNone/>
              <a:defRPr sz="682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F6612-0BED-4666-A28B-67D698157626}" type="datetimeFigureOut">
              <a:rPr lang="zh-CN" altLang="en-US" smtClean="0"/>
              <a:t>2024/11/14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9C266-88BC-455D-8ECD-00A892F3D81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8664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F6612-0BED-4666-A28B-67D698157626}" type="datetimeFigureOut">
              <a:rPr lang="zh-CN" altLang="en-US" smtClean="0"/>
              <a:t>2024/11/14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9C266-88BC-455D-8ECD-00A892F3D81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3216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509002" y="249164"/>
            <a:ext cx="1358607" cy="396604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3180" y="249164"/>
            <a:ext cx="3997062" cy="3966041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F6612-0BED-4666-A28B-67D698157626}" type="datetimeFigureOut">
              <a:rPr lang="zh-CN" altLang="en-US" smtClean="0"/>
              <a:t>2024/11/14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9C266-88BC-455D-8ECD-00A892F3D81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0320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33179" y="249165"/>
            <a:ext cx="5434430" cy="9045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3179" y="1245820"/>
            <a:ext cx="5434430" cy="29693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33179" y="4337621"/>
            <a:ext cx="1417677" cy="2491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1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8F6612-0BED-4666-A28B-67D698157626}" type="datetimeFigureOut">
              <a:rPr lang="zh-CN" altLang="en-US" smtClean="0"/>
              <a:t>2024/11/14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7136" y="4337621"/>
            <a:ext cx="2126516" cy="2491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1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49932" y="4337621"/>
            <a:ext cx="1417677" cy="2491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1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B9C266-88BC-455D-8ECD-00A892F3D81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2180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23987" rtl="0" eaLnBrk="1" latinLnBrk="0" hangingPunct="1">
        <a:lnSpc>
          <a:spcPct val="90000"/>
        </a:lnSpc>
        <a:spcBef>
          <a:spcPct val="0"/>
        </a:spcBef>
        <a:buNone/>
        <a:defRPr sz="300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5997" indent="-155997" algn="l" defTabSz="623987" rtl="0" eaLnBrk="1" latinLnBrk="0" hangingPunct="1">
        <a:lnSpc>
          <a:spcPct val="90000"/>
        </a:lnSpc>
        <a:spcBef>
          <a:spcPts val="682"/>
        </a:spcBef>
        <a:buFont typeface="Arial" panose="020B0604020202020204" pitchFamily="34" charset="0"/>
        <a:buChar char="•"/>
        <a:defRPr sz="1911" kern="1200">
          <a:solidFill>
            <a:schemeClr val="tx1"/>
          </a:solidFill>
          <a:latin typeface="+mn-lt"/>
          <a:ea typeface="+mn-ea"/>
          <a:cs typeface="+mn-cs"/>
        </a:defRPr>
      </a:lvl1pPr>
      <a:lvl2pPr marL="467990" indent="-155997" algn="l" defTabSz="623987" rtl="0" eaLnBrk="1" latinLnBrk="0" hangingPunct="1">
        <a:lnSpc>
          <a:spcPct val="90000"/>
        </a:lnSpc>
        <a:spcBef>
          <a:spcPts val="341"/>
        </a:spcBef>
        <a:buFont typeface="Arial" panose="020B0604020202020204" pitchFamily="34" charset="0"/>
        <a:buChar char="•"/>
        <a:defRPr sz="1638" kern="1200">
          <a:solidFill>
            <a:schemeClr val="tx1"/>
          </a:solidFill>
          <a:latin typeface="+mn-lt"/>
          <a:ea typeface="+mn-ea"/>
          <a:cs typeface="+mn-cs"/>
        </a:defRPr>
      </a:lvl2pPr>
      <a:lvl3pPr marL="779983" indent="-155997" algn="l" defTabSz="623987" rtl="0" eaLnBrk="1" latinLnBrk="0" hangingPunct="1">
        <a:lnSpc>
          <a:spcPct val="90000"/>
        </a:lnSpc>
        <a:spcBef>
          <a:spcPts val="341"/>
        </a:spcBef>
        <a:buFont typeface="Arial" panose="020B0604020202020204" pitchFamily="34" charset="0"/>
        <a:buChar char="•"/>
        <a:defRPr sz="1365" kern="1200">
          <a:solidFill>
            <a:schemeClr val="tx1"/>
          </a:solidFill>
          <a:latin typeface="+mn-lt"/>
          <a:ea typeface="+mn-ea"/>
          <a:cs typeface="+mn-cs"/>
        </a:defRPr>
      </a:lvl3pPr>
      <a:lvl4pPr marL="1091976" indent="-155997" algn="l" defTabSz="623987" rtl="0" eaLnBrk="1" latinLnBrk="0" hangingPunct="1">
        <a:lnSpc>
          <a:spcPct val="90000"/>
        </a:lnSpc>
        <a:spcBef>
          <a:spcPts val="341"/>
        </a:spcBef>
        <a:buFont typeface="Arial" panose="020B0604020202020204" pitchFamily="34" charset="0"/>
        <a:buChar char="•"/>
        <a:defRPr sz="1228" kern="1200">
          <a:solidFill>
            <a:schemeClr val="tx1"/>
          </a:solidFill>
          <a:latin typeface="+mn-lt"/>
          <a:ea typeface="+mn-ea"/>
          <a:cs typeface="+mn-cs"/>
        </a:defRPr>
      </a:lvl4pPr>
      <a:lvl5pPr marL="1403970" indent="-155997" algn="l" defTabSz="623987" rtl="0" eaLnBrk="1" latinLnBrk="0" hangingPunct="1">
        <a:lnSpc>
          <a:spcPct val="90000"/>
        </a:lnSpc>
        <a:spcBef>
          <a:spcPts val="341"/>
        </a:spcBef>
        <a:buFont typeface="Arial" panose="020B0604020202020204" pitchFamily="34" charset="0"/>
        <a:buChar char="•"/>
        <a:defRPr sz="1228" kern="1200">
          <a:solidFill>
            <a:schemeClr val="tx1"/>
          </a:solidFill>
          <a:latin typeface="+mn-lt"/>
          <a:ea typeface="+mn-ea"/>
          <a:cs typeface="+mn-cs"/>
        </a:defRPr>
      </a:lvl5pPr>
      <a:lvl6pPr marL="1715963" indent="-155997" algn="l" defTabSz="623987" rtl="0" eaLnBrk="1" latinLnBrk="0" hangingPunct="1">
        <a:lnSpc>
          <a:spcPct val="90000"/>
        </a:lnSpc>
        <a:spcBef>
          <a:spcPts val="341"/>
        </a:spcBef>
        <a:buFont typeface="Arial" panose="020B0604020202020204" pitchFamily="34" charset="0"/>
        <a:buChar char="•"/>
        <a:defRPr sz="1228" kern="1200">
          <a:solidFill>
            <a:schemeClr val="tx1"/>
          </a:solidFill>
          <a:latin typeface="+mn-lt"/>
          <a:ea typeface="+mn-ea"/>
          <a:cs typeface="+mn-cs"/>
        </a:defRPr>
      </a:lvl6pPr>
      <a:lvl7pPr marL="2027956" indent="-155997" algn="l" defTabSz="623987" rtl="0" eaLnBrk="1" latinLnBrk="0" hangingPunct="1">
        <a:lnSpc>
          <a:spcPct val="90000"/>
        </a:lnSpc>
        <a:spcBef>
          <a:spcPts val="341"/>
        </a:spcBef>
        <a:buFont typeface="Arial" panose="020B0604020202020204" pitchFamily="34" charset="0"/>
        <a:buChar char="•"/>
        <a:defRPr sz="1228" kern="1200">
          <a:solidFill>
            <a:schemeClr val="tx1"/>
          </a:solidFill>
          <a:latin typeface="+mn-lt"/>
          <a:ea typeface="+mn-ea"/>
          <a:cs typeface="+mn-cs"/>
        </a:defRPr>
      </a:lvl7pPr>
      <a:lvl8pPr marL="2339950" indent="-155997" algn="l" defTabSz="623987" rtl="0" eaLnBrk="1" latinLnBrk="0" hangingPunct="1">
        <a:lnSpc>
          <a:spcPct val="90000"/>
        </a:lnSpc>
        <a:spcBef>
          <a:spcPts val="341"/>
        </a:spcBef>
        <a:buFont typeface="Arial" panose="020B0604020202020204" pitchFamily="34" charset="0"/>
        <a:buChar char="•"/>
        <a:defRPr sz="1228" kern="1200">
          <a:solidFill>
            <a:schemeClr val="tx1"/>
          </a:solidFill>
          <a:latin typeface="+mn-lt"/>
          <a:ea typeface="+mn-ea"/>
          <a:cs typeface="+mn-cs"/>
        </a:defRPr>
      </a:lvl8pPr>
      <a:lvl9pPr marL="2651943" indent="-155997" algn="l" defTabSz="623987" rtl="0" eaLnBrk="1" latinLnBrk="0" hangingPunct="1">
        <a:lnSpc>
          <a:spcPct val="90000"/>
        </a:lnSpc>
        <a:spcBef>
          <a:spcPts val="341"/>
        </a:spcBef>
        <a:buFont typeface="Arial" panose="020B0604020202020204" pitchFamily="34" charset="0"/>
        <a:buChar char="•"/>
        <a:defRPr sz="122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23987" rtl="0" eaLnBrk="1" latinLnBrk="0" hangingPunct="1">
        <a:defRPr sz="1228" kern="1200">
          <a:solidFill>
            <a:schemeClr val="tx1"/>
          </a:solidFill>
          <a:latin typeface="+mn-lt"/>
          <a:ea typeface="+mn-ea"/>
          <a:cs typeface="+mn-cs"/>
        </a:defRPr>
      </a:lvl1pPr>
      <a:lvl2pPr marL="311993" algn="l" defTabSz="623987" rtl="0" eaLnBrk="1" latinLnBrk="0" hangingPunct="1">
        <a:defRPr sz="1228" kern="1200">
          <a:solidFill>
            <a:schemeClr val="tx1"/>
          </a:solidFill>
          <a:latin typeface="+mn-lt"/>
          <a:ea typeface="+mn-ea"/>
          <a:cs typeface="+mn-cs"/>
        </a:defRPr>
      </a:lvl2pPr>
      <a:lvl3pPr marL="623987" algn="l" defTabSz="623987" rtl="0" eaLnBrk="1" latinLnBrk="0" hangingPunct="1">
        <a:defRPr sz="1228" kern="1200">
          <a:solidFill>
            <a:schemeClr val="tx1"/>
          </a:solidFill>
          <a:latin typeface="+mn-lt"/>
          <a:ea typeface="+mn-ea"/>
          <a:cs typeface="+mn-cs"/>
        </a:defRPr>
      </a:lvl3pPr>
      <a:lvl4pPr marL="935980" algn="l" defTabSz="623987" rtl="0" eaLnBrk="1" latinLnBrk="0" hangingPunct="1">
        <a:defRPr sz="1228" kern="1200">
          <a:solidFill>
            <a:schemeClr val="tx1"/>
          </a:solidFill>
          <a:latin typeface="+mn-lt"/>
          <a:ea typeface="+mn-ea"/>
          <a:cs typeface="+mn-cs"/>
        </a:defRPr>
      </a:lvl4pPr>
      <a:lvl5pPr marL="1247973" algn="l" defTabSz="623987" rtl="0" eaLnBrk="1" latinLnBrk="0" hangingPunct="1">
        <a:defRPr sz="1228" kern="1200">
          <a:solidFill>
            <a:schemeClr val="tx1"/>
          </a:solidFill>
          <a:latin typeface="+mn-lt"/>
          <a:ea typeface="+mn-ea"/>
          <a:cs typeface="+mn-cs"/>
        </a:defRPr>
      </a:lvl5pPr>
      <a:lvl6pPr marL="1559966" algn="l" defTabSz="623987" rtl="0" eaLnBrk="1" latinLnBrk="0" hangingPunct="1">
        <a:defRPr sz="1228" kern="1200">
          <a:solidFill>
            <a:schemeClr val="tx1"/>
          </a:solidFill>
          <a:latin typeface="+mn-lt"/>
          <a:ea typeface="+mn-ea"/>
          <a:cs typeface="+mn-cs"/>
        </a:defRPr>
      </a:lvl6pPr>
      <a:lvl7pPr marL="1871960" algn="l" defTabSz="623987" rtl="0" eaLnBrk="1" latinLnBrk="0" hangingPunct="1">
        <a:defRPr sz="1228" kern="1200">
          <a:solidFill>
            <a:schemeClr val="tx1"/>
          </a:solidFill>
          <a:latin typeface="+mn-lt"/>
          <a:ea typeface="+mn-ea"/>
          <a:cs typeface="+mn-cs"/>
        </a:defRPr>
      </a:lvl7pPr>
      <a:lvl8pPr marL="2183953" algn="l" defTabSz="623987" rtl="0" eaLnBrk="1" latinLnBrk="0" hangingPunct="1">
        <a:defRPr sz="1228" kern="1200">
          <a:solidFill>
            <a:schemeClr val="tx1"/>
          </a:solidFill>
          <a:latin typeface="+mn-lt"/>
          <a:ea typeface="+mn-ea"/>
          <a:cs typeface="+mn-cs"/>
        </a:defRPr>
      </a:lvl8pPr>
      <a:lvl9pPr marL="2495946" algn="l" defTabSz="623987" rtl="0" eaLnBrk="1" latinLnBrk="0" hangingPunct="1">
        <a:defRPr sz="122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"/><Relationship Id="rId2" Type="http://schemas.openxmlformats.org/officeDocument/2006/relationships/image" Target="../media/image3.t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>
            <a:extLst>
              <a:ext uri="{FF2B5EF4-FFF2-40B4-BE49-F238E27FC236}">
                <a16:creationId xmlns:a16="http://schemas.microsoft.com/office/drawing/2014/main" id="{8B17319C-C46F-8343-91BA-E96723188C3C}"/>
              </a:ext>
            </a:extLst>
          </p:cNvPr>
          <p:cNvSpPr txBox="1"/>
          <p:nvPr/>
        </p:nvSpPr>
        <p:spPr>
          <a:xfrm>
            <a:off x="729359" y="3688845"/>
            <a:ext cx="4842070" cy="6235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en-US" altLang="zh-CN" sz="800" b="1" kern="100" dirty="0">
                <a:effectLst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Supplementary Figure 1. Analysis of hazardous signaling pathways in cohort</a:t>
            </a:r>
            <a:r>
              <a:rPr lang="en-US" altLang="zh-CN" sz="800" b="1" kern="100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1 and cohort 2</a:t>
            </a:r>
            <a:r>
              <a:rPr lang="en-US" altLang="zh-CN" sz="800" b="1" kern="100" dirty="0">
                <a:effectLst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. </a:t>
            </a:r>
            <a:r>
              <a:rPr lang="en-US" altLang="zh-CN" sz="800" kern="100" dirty="0">
                <a:effectLst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A. Forrest plot analysis of TOP 10 risk signaling pathways in cohort 1. B. Forrest plot analysis of TOP 10 risk signaling pathways in cohort 2.</a:t>
            </a:r>
            <a:endParaRPr lang="zh-CN" altLang="zh-CN" sz="800" kern="100" dirty="0">
              <a:effectLst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2BB6AFD7-F532-7148-5009-FD99B11D72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077" y="230770"/>
            <a:ext cx="4646634" cy="3422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3847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3C57B089-9CE9-F471-7990-2D19A1A114FC}"/>
              </a:ext>
            </a:extLst>
          </p:cNvPr>
          <p:cNvSpPr txBox="1"/>
          <p:nvPr/>
        </p:nvSpPr>
        <p:spPr>
          <a:xfrm>
            <a:off x="428625" y="2971512"/>
            <a:ext cx="5302704" cy="811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en-US" altLang="zh-CN" sz="800" b="1" kern="100" dirty="0"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Supplementary Figure 2. Validation of enzalutamide-resistant prostate cancer cell lines. </a:t>
            </a:r>
            <a:r>
              <a:rPr lang="en-US" altLang="zh-CN" sz="800" kern="100" dirty="0"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A&amp;B. CCK-8 and plate cloning assays to detect the sensitivity to enzalutamide between Wild-type and resistant LNCaP cell lines. C&amp;D. CCK-8 and plate cloning assays to detect the sensitivity to enzalutamide between Wild-type and resistant C4-2B cell lines.</a:t>
            </a:r>
            <a:endParaRPr lang="zh-CN" altLang="zh-CN" sz="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D62C186-7FB3-2F8E-FCF8-10710FC19F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064" y="120493"/>
            <a:ext cx="5714660" cy="2851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9424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>
            <a:extLst>
              <a:ext uri="{FF2B5EF4-FFF2-40B4-BE49-F238E27FC236}">
                <a16:creationId xmlns:a16="http://schemas.microsoft.com/office/drawing/2014/main" id="{F5F337A6-50D3-D5DB-C734-BEB79ED8B372}"/>
              </a:ext>
            </a:extLst>
          </p:cNvPr>
          <p:cNvSpPr txBox="1"/>
          <p:nvPr/>
        </p:nvSpPr>
        <p:spPr>
          <a:xfrm>
            <a:off x="219383" y="2923018"/>
            <a:ext cx="5814024" cy="441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800" b="1" kern="100" dirty="0"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Supplementary Figure 3. Inhibitory role of HAMNO on Enzalutamide-resistant </a:t>
            </a:r>
            <a:r>
              <a:rPr lang="en-US" altLang="zh-CN" sz="800" b="1" kern="100" dirty="0"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PCa cell lines. </a:t>
            </a:r>
            <a:r>
              <a:rPr lang="en-US" altLang="zh-CN" sz="800" dirty="0">
                <a:effectLst/>
                <a:latin typeface="Arial" panose="020B0604020202020204" pitchFamily="34" charset="0"/>
                <a:ea typeface="等线" panose="02010600030101010101" pitchFamily="2" charset="-122"/>
              </a:rPr>
              <a:t>A&amp;B. CCK-8 assay to detect the inhibitory effects of the GG-NER inhibitor HAMNO on LNCaP_ENZR and C4-2B_ENZR cells.</a:t>
            </a:r>
            <a:endParaRPr lang="zh-CN" altLang="en-US" sz="1000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208DE626-00DA-10E3-2FCF-82C7495A6727}"/>
              </a:ext>
            </a:extLst>
          </p:cNvPr>
          <p:cNvSpPr txBox="1"/>
          <p:nvPr/>
        </p:nvSpPr>
        <p:spPr>
          <a:xfrm>
            <a:off x="219383" y="469446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B1B39DB8-4E67-DEB7-BA9A-0DE29527F112}"/>
              </a:ext>
            </a:extLst>
          </p:cNvPr>
          <p:cNvSpPr txBox="1"/>
          <p:nvPr/>
        </p:nvSpPr>
        <p:spPr>
          <a:xfrm>
            <a:off x="3033872" y="434067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21938934-9CBE-0CD9-FBA7-264CDD2758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9175" y="654112"/>
            <a:ext cx="3111613" cy="2077814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F0522458-003D-92ED-5C3E-799C30547E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81" y="654112"/>
            <a:ext cx="3111613" cy="2077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647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C5187DA6-85E0-18B6-F0BA-C9D4A8B06F49}"/>
              </a:ext>
            </a:extLst>
          </p:cNvPr>
          <p:cNvSpPr txBox="1"/>
          <p:nvPr/>
        </p:nvSpPr>
        <p:spPr>
          <a:xfrm>
            <a:off x="407337" y="2611938"/>
            <a:ext cx="5545521" cy="626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en-US" altLang="zh-CN" sz="800" b="1" kern="100" dirty="0"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Supplementary Figure 4. Construction of NECGS model for ARSI response in cohort 1. </a:t>
            </a:r>
            <a:r>
              <a:rPr lang="en-US" altLang="zh-CN" sz="800" kern="100" dirty="0"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A. Process of variable selection in LASSO regression with 10-fold cross-validation. B. Partial likelihood deviance in every lambda of LASSO regression. C. Frequency of models with different variables</a:t>
            </a:r>
            <a:r>
              <a:rPr lang="en-US" altLang="zh-CN" sz="800" kern="100" dirty="0"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2629814F-75AE-3429-5F27-AFBD80F4FA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37" y="454025"/>
            <a:ext cx="5486114" cy="2090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4178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60945E1F-0EAA-403A-09C9-6851F3196C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696" y="42147"/>
            <a:ext cx="4939393" cy="3377185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42243F32-175D-1831-CDCC-9A0E85913B49}"/>
              </a:ext>
            </a:extLst>
          </p:cNvPr>
          <p:cNvSpPr txBox="1"/>
          <p:nvPr/>
        </p:nvSpPr>
        <p:spPr>
          <a:xfrm>
            <a:off x="407337" y="3419332"/>
            <a:ext cx="5545521" cy="811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en-US" altLang="zh-CN" sz="800" b="1" kern="100" dirty="0"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Supplementary Figure 5. Validation of the NECGS model in the WCDT cohort. </a:t>
            </a:r>
            <a:r>
              <a:rPr lang="en-US" altLang="zh-CN" sz="800" kern="100" dirty="0"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A. Kaplan-Meier plots and risk curves demonstrating the association between NECGS scores and overall survival. B&amp;C. Univariate and multivariate Cox regression analyses assessing the impact of NECGS on prognosis within this cohort. D. ROC curve analysis illustrating the predictive accuracy of NECGS for patient prognosis.</a:t>
            </a:r>
            <a:endParaRPr lang="zh-CN" altLang="zh-CN" sz="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72330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B945AB-34D7-027A-D290-2FDF9DB11F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2F44606-096B-0BB1-0CE7-2A74C81796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-8" b="-21"/>
          <a:stretch/>
        </p:blipFill>
        <p:spPr>
          <a:xfrm>
            <a:off x="1124120" y="0"/>
            <a:ext cx="4052548" cy="4029518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9D0C3603-5F8E-C616-232D-A88D61E98AF3}"/>
              </a:ext>
            </a:extLst>
          </p:cNvPr>
          <p:cNvSpPr txBox="1"/>
          <p:nvPr/>
        </p:nvSpPr>
        <p:spPr>
          <a:xfrm>
            <a:off x="407337" y="3982665"/>
            <a:ext cx="5545521" cy="626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en-US" altLang="zh-CN" sz="800" b="1" kern="100" dirty="0"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Supplementary Figure 6. Functional enrichment analysis in TCGA-PRAD. </a:t>
            </a:r>
            <a:r>
              <a:rPr lang="en-US" altLang="zh-CN" sz="800" kern="100" dirty="0"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A&amp;B. GO analysis of upregulated and downregulated pathways in the high-risk group, categorized by biological process (BP), cellular component (CC), and molecular function (MF). C&amp;D. KEGG analysis of upregulated and downregulated pathways in the high-risk group.</a:t>
            </a:r>
            <a:endParaRPr lang="zh-CN" altLang="zh-CN" sz="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61977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7D531D-22C7-3B78-6C2D-DD970A45E0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76D1094E-055E-BE5E-8097-B55EFE23F7D7}"/>
              </a:ext>
            </a:extLst>
          </p:cNvPr>
          <p:cNvSpPr txBox="1"/>
          <p:nvPr/>
        </p:nvSpPr>
        <p:spPr>
          <a:xfrm>
            <a:off x="377633" y="3576070"/>
            <a:ext cx="5545521" cy="995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en-US" altLang="zh-CN" sz="800" b="1" kern="100" dirty="0"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Supplementary Figure 7. Expression analysis of ACTL6A and validation of its knockdown efficiency</a:t>
            </a:r>
            <a:r>
              <a:rPr lang="en-US" altLang="zh-CN" sz="800" kern="100" dirty="0"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. A-C. Expression levels of ACTL6A across normal prostate tissue, primary prostate cancer (PCa), and metastatic castration-resistant prostate cancer (CRPC) from datasets GSE32269 and GSE35988 (GPL6480, GPL6848). D&amp;E. Differential expression of ACTL6A between wild-type and enzalutamide-resistant cell lines (LNCaP/C4-2B WT vs. ENZR). F&amp;G. Validation of ACTL6A knockdown efficiency using siRNA in LNCaP_ENZR and C4-2B_ENZR cells.</a:t>
            </a:r>
            <a:endParaRPr lang="zh-CN" altLang="zh-CN" sz="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1960B8A-E22C-3B64-4F9D-B8BFCF4A63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265" y="152935"/>
            <a:ext cx="4466932" cy="3423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4199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C5187DA6-85E0-18B6-F0BA-C9D4A8B06F49}"/>
              </a:ext>
            </a:extLst>
          </p:cNvPr>
          <p:cNvSpPr txBox="1"/>
          <p:nvPr/>
        </p:nvSpPr>
        <p:spPr>
          <a:xfrm>
            <a:off x="407337" y="3419332"/>
            <a:ext cx="5545521" cy="626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en-US" altLang="zh-CN" sz="800" b="1" kern="100" dirty="0"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Supplementary Figure </a:t>
            </a:r>
            <a:r>
              <a:rPr lang="en-US" altLang="zh-CN" sz="800" b="1" kern="100" dirty="0"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8</a:t>
            </a:r>
            <a:r>
              <a:rPr lang="en-US" altLang="zh-CN" sz="800" b="1" kern="100" dirty="0"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. Detection of </a:t>
            </a:r>
            <a:r>
              <a:rPr lang="el-GR" altLang="zh-CN" sz="800" b="1" kern="100" dirty="0"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zh-CN" sz="800" b="1" kern="100" dirty="0"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H2AX expression following ACTL6A knockdown with or without enzalutamide treatment. </a:t>
            </a:r>
            <a:r>
              <a:rPr lang="en-US" altLang="zh-CN" sz="800" kern="100" dirty="0"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 A&amp;B. Immunofluorescence detection of the DNA damage marker </a:t>
            </a:r>
            <a:r>
              <a:rPr lang="el-GR" altLang="zh-CN" sz="800" kern="100" dirty="0"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γ</a:t>
            </a:r>
            <a:r>
              <a:rPr lang="en-US" altLang="zh-CN" sz="800" kern="100" dirty="0"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H2AX in LNCaP_ENZR and C4-2B_ENZR cells following ACTL6A knockdown and enzalutamide treatment.</a:t>
            </a:r>
            <a:endParaRPr lang="zh-CN" altLang="zh-CN" sz="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6167625-3E90-AD46-5A89-AEEB04B958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86" y="291829"/>
            <a:ext cx="5768272" cy="3083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2074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A912A3-A5B5-2E87-6697-A8E0C49ADE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15D15BF-BD12-B3A9-5CFE-5D7F65A10FA6}"/>
              </a:ext>
            </a:extLst>
          </p:cNvPr>
          <p:cNvSpPr txBox="1"/>
          <p:nvPr/>
        </p:nvSpPr>
        <p:spPr>
          <a:xfrm>
            <a:off x="452241" y="3480568"/>
            <a:ext cx="5545521" cy="441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en-US" altLang="zh-CN" sz="800" b="1" kern="100" dirty="0"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Supplementary Figure 9. Functional enrichment analysis of ACTL6A in the training set and WCDT cohort. </a:t>
            </a:r>
            <a:r>
              <a:rPr lang="en-US" altLang="zh-CN" sz="800" kern="100" dirty="0">
                <a:effectLst/>
                <a:latin typeface="Arial" panose="020B060402020202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A&amp;B. GSEA analysis of enriched signaling pathways in high-ACTL6A groups within the training set and WCDT cohort.</a:t>
            </a:r>
            <a:endParaRPr lang="zh-CN" altLang="zh-CN" sz="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7EF12198-8D9C-0B23-323C-6ABF3452D5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79" y="253951"/>
            <a:ext cx="6091000" cy="321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6945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1772</TotalTime>
  <Words>503</Words>
  <Application>Microsoft Office PowerPoint</Application>
  <PresentationFormat>自定义</PresentationFormat>
  <Paragraphs>13</Paragraphs>
  <Slides>9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4" baseType="lpstr">
      <vt:lpstr>等线</vt:lpstr>
      <vt:lpstr>Arial</vt:lpstr>
      <vt:lpstr>Calibri</vt:lpstr>
      <vt:lpstr>Calibri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CF Zhong</dc:creator>
  <cp:lastModifiedBy>CF Zhong</cp:lastModifiedBy>
  <cp:revision>43</cp:revision>
  <dcterms:created xsi:type="dcterms:W3CDTF">2023-11-16T08:00:04Z</dcterms:created>
  <dcterms:modified xsi:type="dcterms:W3CDTF">2024-11-14T15:46:28Z</dcterms:modified>
</cp:coreProperties>
</file>