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" ContentType="image/tiff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88" r:id="rId2"/>
    <p:sldId id="287" r:id="rId3"/>
    <p:sldId id="281" r:id="rId4"/>
    <p:sldId id="261" r:id="rId5"/>
    <p:sldId id="285" r:id="rId6"/>
    <p:sldId id="278" r:id="rId7"/>
    <p:sldId id="279" r:id="rId8"/>
  </p:sldIdLst>
  <p:sldSz cx="36580763" cy="27435175"/>
  <p:notesSz cx="6858000" cy="9144000"/>
  <p:defaultTextStyle>
    <a:defPPr>
      <a:defRPr lang="zh-CN"/>
    </a:defPPr>
    <a:lvl1pPr marL="0" algn="l" defTabSz="3657354" rtl="0" eaLnBrk="1" latinLnBrk="0" hangingPunct="1">
      <a:defRPr sz="7200" kern="1200">
        <a:solidFill>
          <a:schemeClr val="tx1"/>
        </a:solidFill>
        <a:latin typeface="+mn-lt"/>
        <a:ea typeface="+mn-ea"/>
        <a:cs typeface="+mn-cs"/>
      </a:defRPr>
    </a:lvl1pPr>
    <a:lvl2pPr marL="1828675" algn="l" defTabSz="3657354" rtl="0" eaLnBrk="1" latinLnBrk="0" hangingPunct="1">
      <a:defRPr sz="7200" kern="1200">
        <a:solidFill>
          <a:schemeClr val="tx1"/>
        </a:solidFill>
        <a:latin typeface="+mn-lt"/>
        <a:ea typeface="+mn-ea"/>
        <a:cs typeface="+mn-cs"/>
      </a:defRPr>
    </a:lvl2pPr>
    <a:lvl3pPr marL="3657354" algn="l" defTabSz="3657354" rtl="0" eaLnBrk="1" latinLnBrk="0" hangingPunct="1">
      <a:defRPr sz="7200" kern="1200">
        <a:solidFill>
          <a:schemeClr val="tx1"/>
        </a:solidFill>
        <a:latin typeface="+mn-lt"/>
        <a:ea typeface="+mn-ea"/>
        <a:cs typeface="+mn-cs"/>
      </a:defRPr>
    </a:lvl3pPr>
    <a:lvl4pPr marL="5486029" algn="l" defTabSz="3657354" rtl="0" eaLnBrk="1" latinLnBrk="0" hangingPunct="1">
      <a:defRPr sz="7200" kern="1200">
        <a:solidFill>
          <a:schemeClr val="tx1"/>
        </a:solidFill>
        <a:latin typeface="+mn-lt"/>
        <a:ea typeface="+mn-ea"/>
        <a:cs typeface="+mn-cs"/>
      </a:defRPr>
    </a:lvl4pPr>
    <a:lvl5pPr marL="7314707" algn="l" defTabSz="3657354" rtl="0" eaLnBrk="1" latinLnBrk="0" hangingPunct="1">
      <a:defRPr sz="7200" kern="1200">
        <a:solidFill>
          <a:schemeClr val="tx1"/>
        </a:solidFill>
        <a:latin typeface="+mn-lt"/>
        <a:ea typeface="+mn-ea"/>
        <a:cs typeface="+mn-cs"/>
      </a:defRPr>
    </a:lvl5pPr>
    <a:lvl6pPr marL="9143382" algn="l" defTabSz="3657354" rtl="0" eaLnBrk="1" latinLnBrk="0" hangingPunct="1">
      <a:defRPr sz="7200" kern="1200">
        <a:solidFill>
          <a:schemeClr val="tx1"/>
        </a:solidFill>
        <a:latin typeface="+mn-lt"/>
        <a:ea typeface="+mn-ea"/>
        <a:cs typeface="+mn-cs"/>
      </a:defRPr>
    </a:lvl6pPr>
    <a:lvl7pPr marL="10972061" algn="l" defTabSz="3657354" rtl="0" eaLnBrk="1" latinLnBrk="0" hangingPunct="1">
      <a:defRPr sz="7200" kern="1200">
        <a:solidFill>
          <a:schemeClr val="tx1"/>
        </a:solidFill>
        <a:latin typeface="+mn-lt"/>
        <a:ea typeface="+mn-ea"/>
        <a:cs typeface="+mn-cs"/>
      </a:defRPr>
    </a:lvl7pPr>
    <a:lvl8pPr marL="12800736" algn="l" defTabSz="3657354" rtl="0" eaLnBrk="1" latinLnBrk="0" hangingPunct="1">
      <a:defRPr sz="7200" kern="1200">
        <a:solidFill>
          <a:schemeClr val="tx1"/>
        </a:solidFill>
        <a:latin typeface="+mn-lt"/>
        <a:ea typeface="+mn-ea"/>
        <a:cs typeface="+mn-cs"/>
      </a:defRPr>
    </a:lvl8pPr>
    <a:lvl9pPr marL="14629411" algn="l" defTabSz="3657354" rtl="0" eaLnBrk="1" latinLnBrk="0" hangingPunct="1">
      <a:defRPr sz="72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641">
          <p15:clr>
            <a:srgbClr val="A4A3A4"/>
          </p15:clr>
        </p15:guide>
        <p15:guide id="2" pos="1152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3557" autoAdjust="0"/>
  </p:normalViewPr>
  <p:slideViewPr>
    <p:cSldViewPr>
      <p:cViewPr varScale="1">
        <p:scale>
          <a:sx n="16" d="100"/>
          <a:sy n="16" d="100"/>
        </p:scale>
        <p:origin x="1364" y="16"/>
      </p:cViewPr>
      <p:guideLst>
        <p:guide orient="horz" pos="8641"/>
        <p:guide pos="1152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B149C6-8978-467D-9345-A6A6489237F1}" type="datetimeFigureOut">
              <a:rPr lang="zh-CN" altLang="en-US" smtClean="0"/>
              <a:pPr/>
              <a:t>2025/1/1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CC01D9-ECC8-4CA6-A40E-F9D504B8744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3657354" rtl="0" eaLnBrk="1" latinLnBrk="0" hangingPunct="1">
      <a:defRPr sz="4800" kern="1200">
        <a:solidFill>
          <a:schemeClr val="tx1"/>
        </a:solidFill>
        <a:latin typeface="+mn-lt"/>
        <a:ea typeface="+mn-ea"/>
        <a:cs typeface="+mn-cs"/>
      </a:defRPr>
    </a:lvl1pPr>
    <a:lvl2pPr marL="1828675" algn="l" defTabSz="3657354" rtl="0" eaLnBrk="1" latinLnBrk="0" hangingPunct="1">
      <a:defRPr sz="4800" kern="1200">
        <a:solidFill>
          <a:schemeClr val="tx1"/>
        </a:solidFill>
        <a:latin typeface="+mn-lt"/>
        <a:ea typeface="+mn-ea"/>
        <a:cs typeface="+mn-cs"/>
      </a:defRPr>
    </a:lvl2pPr>
    <a:lvl3pPr marL="3657354" algn="l" defTabSz="3657354" rtl="0" eaLnBrk="1" latinLnBrk="0" hangingPunct="1">
      <a:defRPr sz="4800" kern="1200">
        <a:solidFill>
          <a:schemeClr val="tx1"/>
        </a:solidFill>
        <a:latin typeface="+mn-lt"/>
        <a:ea typeface="+mn-ea"/>
        <a:cs typeface="+mn-cs"/>
      </a:defRPr>
    </a:lvl3pPr>
    <a:lvl4pPr marL="5486029" algn="l" defTabSz="3657354" rtl="0" eaLnBrk="1" latinLnBrk="0" hangingPunct="1">
      <a:defRPr sz="4800" kern="1200">
        <a:solidFill>
          <a:schemeClr val="tx1"/>
        </a:solidFill>
        <a:latin typeface="+mn-lt"/>
        <a:ea typeface="+mn-ea"/>
        <a:cs typeface="+mn-cs"/>
      </a:defRPr>
    </a:lvl4pPr>
    <a:lvl5pPr marL="7314707" algn="l" defTabSz="3657354" rtl="0" eaLnBrk="1" latinLnBrk="0" hangingPunct="1">
      <a:defRPr sz="4800" kern="1200">
        <a:solidFill>
          <a:schemeClr val="tx1"/>
        </a:solidFill>
        <a:latin typeface="+mn-lt"/>
        <a:ea typeface="+mn-ea"/>
        <a:cs typeface="+mn-cs"/>
      </a:defRPr>
    </a:lvl5pPr>
    <a:lvl6pPr marL="9143382" algn="l" defTabSz="3657354" rtl="0" eaLnBrk="1" latinLnBrk="0" hangingPunct="1">
      <a:defRPr sz="4800" kern="1200">
        <a:solidFill>
          <a:schemeClr val="tx1"/>
        </a:solidFill>
        <a:latin typeface="+mn-lt"/>
        <a:ea typeface="+mn-ea"/>
        <a:cs typeface="+mn-cs"/>
      </a:defRPr>
    </a:lvl6pPr>
    <a:lvl7pPr marL="10972061" algn="l" defTabSz="3657354" rtl="0" eaLnBrk="1" latinLnBrk="0" hangingPunct="1">
      <a:defRPr sz="4800" kern="1200">
        <a:solidFill>
          <a:schemeClr val="tx1"/>
        </a:solidFill>
        <a:latin typeface="+mn-lt"/>
        <a:ea typeface="+mn-ea"/>
        <a:cs typeface="+mn-cs"/>
      </a:defRPr>
    </a:lvl7pPr>
    <a:lvl8pPr marL="12800736" algn="l" defTabSz="3657354" rtl="0" eaLnBrk="1" latinLnBrk="0" hangingPunct="1">
      <a:defRPr sz="4800" kern="1200">
        <a:solidFill>
          <a:schemeClr val="tx1"/>
        </a:solidFill>
        <a:latin typeface="+mn-lt"/>
        <a:ea typeface="+mn-ea"/>
        <a:cs typeface="+mn-cs"/>
      </a:defRPr>
    </a:lvl8pPr>
    <a:lvl9pPr marL="14629411" algn="l" defTabSz="3657354" rtl="0" eaLnBrk="1" latinLnBrk="0" hangingPunct="1">
      <a:defRPr sz="4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CC01D9-ECC8-4CA6-A40E-F9D504B87444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13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2743557" y="8522692"/>
            <a:ext cx="31093649" cy="5880781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5487115" y="15546599"/>
            <a:ext cx="25606534" cy="7011211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8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6573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54860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7314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91433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09720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28007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46294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2025/1/1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2025/1/1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889628" y="17629642"/>
            <a:ext cx="31093649" cy="5448931"/>
          </a:xfrm>
        </p:spPr>
        <p:txBody>
          <a:bodyPr anchor="t"/>
          <a:lstStyle>
            <a:lvl1pPr algn="l">
              <a:defRPr sz="16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889628" y="11628203"/>
            <a:ext cx="31093649" cy="6001443"/>
          </a:xfrm>
        </p:spPr>
        <p:txBody>
          <a:bodyPr anchor="b"/>
          <a:lstStyle>
            <a:lvl1pPr marL="0" indent="0">
              <a:buNone/>
              <a:defRPr sz="8000">
                <a:solidFill>
                  <a:schemeClr val="tx1">
                    <a:tint val="75000"/>
                  </a:schemeClr>
                </a:solidFill>
              </a:defRPr>
            </a:lvl1pPr>
            <a:lvl2pPr marL="1828675" indent="0">
              <a:buNone/>
              <a:defRPr sz="7200">
                <a:solidFill>
                  <a:schemeClr val="tx1">
                    <a:tint val="75000"/>
                  </a:schemeClr>
                </a:solidFill>
              </a:defRPr>
            </a:lvl2pPr>
            <a:lvl3pPr marL="3657354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3pPr>
            <a:lvl4pPr marL="5486029" indent="0">
              <a:buNone/>
              <a:defRPr sz="5600">
                <a:solidFill>
                  <a:schemeClr val="tx1">
                    <a:tint val="75000"/>
                  </a:schemeClr>
                </a:solidFill>
              </a:defRPr>
            </a:lvl4pPr>
            <a:lvl5pPr marL="7314707" indent="0">
              <a:buNone/>
              <a:defRPr sz="5600">
                <a:solidFill>
                  <a:schemeClr val="tx1">
                    <a:tint val="75000"/>
                  </a:schemeClr>
                </a:solidFill>
              </a:defRPr>
            </a:lvl5pPr>
            <a:lvl6pPr marL="9143382" indent="0">
              <a:buNone/>
              <a:defRPr sz="5600">
                <a:solidFill>
                  <a:schemeClr val="tx1">
                    <a:tint val="75000"/>
                  </a:schemeClr>
                </a:solidFill>
              </a:defRPr>
            </a:lvl6pPr>
            <a:lvl7pPr marL="10972061" indent="0">
              <a:buNone/>
              <a:defRPr sz="5600">
                <a:solidFill>
                  <a:schemeClr val="tx1">
                    <a:tint val="75000"/>
                  </a:schemeClr>
                </a:solidFill>
              </a:defRPr>
            </a:lvl7pPr>
            <a:lvl8pPr marL="12800736" indent="0">
              <a:buNone/>
              <a:defRPr sz="5600">
                <a:solidFill>
                  <a:schemeClr val="tx1">
                    <a:tint val="75000"/>
                  </a:schemeClr>
                </a:solidFill>
              </a:defRPr>
            </a:lvl8pPr>
            <a:lvl9pPr marL="14629411" indent="0">
              <a:buNone/>
              <a:defRPr sz="5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2025/1/1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829038" y="6401547"/>
            <a:ext cx="16156504" cy="18105947"/>
          </a:xfrm>
        </p:spPr>
        <p:txBody>
          <a:bodyPr/>
          <a:lstStyle>
            <a:lvl1pPr>
              <a:defRPr sz="11200"/>
            </a:lvl1pPr>
            <a:lvl2pPr>
              <a:defRPr sz="9600"/>
            </a:lvl2pPr>
            <a:lvl3pPr>
              <a:defRPr sz="8000"/>
            </a:lvl3pPr>
            <a:lvl4pPr>
              <a:defRPr sz="7200"/>
            </a:lvl4pPr>
            <a:lvl5pPr>
              <a:defRPr sz="7200"/>
            </a:lvl5pPr>
            <a:lvl6pPr>
              <a:defRPr sz="7200"/>
            </a:lvl6pPr>
            <a:lvl7pPr>
              <a:defRPr sz="7200"/>
            </a:lvl7pPr>
            <a:lvl8pPr>
              <a:defRPr sz="7200"/>
            </a:lvl8pPr>
            <a:lvl9pPr>
              <a:defRPr sz="72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8595221" y="6401547"/>
            <a:ext cx="16156504" cy="18105947"/>
          </a:xfrm>
        </p:spPr>
        <p:txBody>
          <a:bodyPr/>
          <a:lstStyle>
            <a:lvl1pPr>
              <a:defRPr sz="11200"/>
            </a:lvl1pPr>
            <a:lvl2pPr>
              <a:defRPr sz="9600"/>
            </a:lvl2pPr>
            <a:lvl3pPr>
              <a:defRPr sz="8000"/>
            </a:lvl3pPr>
            <a:lvl4pPr>
              <a:defRPr sz="7200"/>
            </a:lvl4pPr>
            <a:lvl5pPr>
              <a:defRPr sz="7200"/>
            </a:lvl5pPr>
            <a:lvl6pPr>
              <a:defRPr sz="7200"/>
            </a:lvl6pPr>
            <a:lvl7pPr>
              <a:defRPr sz="7200"/>
            </a:lvl7pPr>
            <a:lvl8pPr>
              <a:defRPr sz="7200"/>
            </a:lvl8pPr>
            <a:lvl9pPr>
              <a:defRPr sz="72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2025/1/1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829038" y="6141163"/>
            <a:ext cx="16162856" cy="2559344"/>
          </a:xfrm>
        </p:spPr>
        <p:txBody>
          <a:bodyPr anchor="b"/>
          <a:lstStyle>
            <a:lvl1pPr marL="0" indent="0">
              <a:buNone/>
              <a:defRPr sz="9600" b="1"/>
            </a:lvl1pPr>
            <a:lvl2pPr marL="1828675" indent="0">
              <a:buNone/>
              <a:defRPr sz="8000" b="1"/>
            </a:lvl2pPr>
            <a:lvl3pPr marL="3657354" indent="0">
              <a:buNone/>
              <a:defRPr sz="7200" b="1"/>
            </a:lvl3pPr>
            <a:lvl4pPr marL="5486029" indent="0">
              <a:buNone/>
              <a:defRPr sz="6400" b="1"/>
            </a:lvl4pPr>
            <a:lvl5pPr marL="7314707" indent="0">
              <a:buNone/>
              <a:defRPr sz="6400" b="1"/>
            </a:lvl5pPr>
            <a:lvl6pPr marL="9143382" indent="0">
              <a:buNone/>
              <a:defRPr sz="6400" b="1"/>
            </a:lvl6pPr>
            <a:lvl7pPr marL="10972061" indent="0">
              <a:buNone/>
              <a:defRPr sz="6400" b="1"/>
            </a:lvl7pPr>
            <a:lvl8pPr marL="12800736" indent="0">
              <a:buNone/>
              <a:defRPr sz="6400" b="1"/>
            </a:lvl8pPr>
            <a:lvl9pPr marL="14629411" indent="0">
              <a:buNone/>
              <a:defRPr sz="64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829038" y="8700507"/>
            <a:ext cx="16162856" cy="15806981"/>
          </a:xfrm>
        </p:spPr>
        <p:txBody>
          <a:bodyPr/>
          <a:lstStyle>
            <a:lvl1pPr>
              <a:defRPr sz="9600"/>
            </a:lvl1pPr>
            <a:lvl2pPr>
              <a:defRPr sz="8000"/>
            </a:lvl2pPr>
            <a:lvl3pPr>
              <a:defRPr sz="7200"/>
            </a:lvl3pPr>
            <a:lvl4pPr>
              <a:defRPr sz="6400"/>
            </a:lvl4pPr>
            <a:lvl5pPr>
              <a:defRPr sz="6400"/>
            </a:lvl5pPr>
            <a:lvl6pPr>
              <a:defRPr sz="6400"/>
            </a:lvl6pPr>
            <a:lvl7pPr>
              <a:defRPr sz="6400"/>
            </a:lvl7pPr>
            <a:lvl8pPr>
              <a:defRPr sz="6400"/>
            </a:lvl8pPr>
            <a:lvl9pPr>
              <a:defRPr sz="64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18582522" y="6141163"/>
            <a:ext cx="16169205" cy="2559344"/>
          </a:xfrm>
        </p:spPr>
        <p:txBody>
          <a:bodyPr anchor="b"/>
          <a:lstStyle>
            <a:lvl1pPr marL="0" indent="0">
              <a:buNone/>
              <a:defRPr sz="9600" b="1"/>
            </a:lvl1pPr>
            <a:lvl2pPr marL="1828675" indent="0">
              <a:buNone/>
              <a:defRPr sz="8000" b="1"/>
            </a:lvl2pPr>
            <a:lvl3pPr marL="3657354" indent="0">
              <a:buNone/>
              <a:defRPr sz="7200" b="1"/>
            </a:lvl3pPr>
            <a:lvl4pPr marL="5486029" indent="0">
              <a:buNone/>
              <a:defRPr sz="6400" b="1"/>
            </a:lvl4pPr>
            <a:lvl5pPr marL="7314707" indent="0">
              <a:buNone/>
              <a:defRPr sz="6400" b="1"/>
            </a:lvl5pPr>
            <a:lvl6pPr marL="9143382" indent="0">
              <a:buNone/>
              <a:defRPr sz="6400" b="1"/>
            </a:lvl6pPr>
            <a:lvl7pPr marL="10972061" indent="0">
              <a:buNone/>
              <a:defRPr sz="6400" b="1"/>
            </a:lvl7pPr>
            <a:lvl8pPr marL="12800736" indent="0">
              <a:buNone/>
              <a:defRPr sz="6400" b="1"/>
            </a:lvl8pPr>
            <a:lvl9pPr marL="14629411" indent="0">
              <a:buNone/>
              <a:defRPr sz="64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18582522" y="8700507"/>
            <a:ext cx="16169205" cy="15806981"/>
          </a:xfrm>
        </p:spPr>
        <p:txBody>
          <a:bodyPr/>
          <a:lstStyle>
            <a:lvl1pPr>
              <a:defRPr sz="9600"/>
            </a:lvl1pPr>
            <a:lvl2pPr>
              <a:defRPr sz="8000"/>
            </a:lvl2pPr>
            <a:lvl3pPr>
              <a:defRPr sz="7200"/>
            </a:lvl3pPr>
            <a:lvl4pPr>
              <a:defRPr sz="6400"/>
            </a:lvl4pPr>
            <a:lvl5pPr>
              <a:defRPr sz="6400"/>
            </a:lvl5pPr>
            <a:lvl6pPr>
              <a:defRPr sz="6400"/>
            </a:lvl6pPr>
            <a:lvl7pPr>
              <a:defRPr sz="6400"/>
            </a:lvl7pPr>
            <a:lvl8pPr>
              <a:defRPr sz="6400"/>
            </a:lvl8pPr>
            <a:lvl9pPr>
              <a:defRPr sz="64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2025/1/1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2025/1/1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2025/1/1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829044" y="1092326"/>
            <a:ext cx="12034819" cy="4648738"/>
          </a:xfrm>
        </p:spPr>
        <p:txBody>
          <a:bodyPr anchor="b"/>
          <a:lstStyle>
            <a:lvl1pPr algn="l">
              <a:defRPr sz="8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4302062" y="1092332"/>
            <a:ext cx="20449663" cy="23415162"/>
          </a:xfrm>
        </p:spPr>
        <p:txBody>
          <a:bodyPr/>
          <a:lstStyle>
            <a:lvl1pPr>
              <a:defRPr sz="12800"/>
            </a:lvl1pPr>
            <a:lvl2pPr>
              <a:defRPr sz="11200"/>
            </a:lvl2pPr>
            <a:lvl3pPr>
              <a:defRPr sz="9600"/>
            </a:lvl3pPr>
            <a:lvl4pPr>
              <a:defRPr sz="8000"/>
            </a:lvl4pPr>
            <a:lvl5pPr>
              <a:defRPr sz="8000"/>
            </a:lvl5pPr>
            <a:lvl6pPr>
              <a:defRPr sz="8000"/>
            </a:lvl6pPr>
            <a:lvl7pPr>
              <a:defRPr sz="8000"/>
            </a:lvl7pPr>
            <a:lvl8pPr>
              <a:defRPr sz="8000"/>
            </a:lvl8pPr>
            <a:lvl9pPr>
              <a:defRPr sz="8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829044" y="5741070"/>
            <a:ext cx="12034819" cy="18766424"/>
          </a:xfrm>
        </p:spPr>
        <p:txBody>
          <a:bodyPr/>
          <a:lstStyle>
            <a:lvl1pPr marL="0" indent="0">
              <a:buNone/>
              <a:defRPr sz="5600"/>
            </a:lvl1pPr>
            <a:lvl2pPr marL="1828675" indent="0">
              <a:buNone/>
              <a:defRPr sz="4800"/>
            </a:lvl2pPr>
            <a:lvl3pPr marL="3657354" indent="0">
              <a:buNone/>
              <a:defRPr sz="4000"/>
            </a:lvl3pPr>
            <a:lvl4pPr marL="5486029" indent="0">
              <a:buNone/>
              <a:defRPr sz="3600"/>
            </a:lvl4pPr>
            <a:lvl5pPr marL="7314707" indent="0">
              <a:buNone/>
              <a:defRPr sz="3600"/>
            </a:lvl5pPr>
            <a:lvl6pPr marL="9143382" indent="0">
              <a:buNone/>
              <a:defRPr sz="3600"/>
            </a:lvl6pPr>
            <a:lvl7pPr marL="10972061" indent="0">
              <a:buNone/>
              <a:defRPr sz="3600"/>
            </a:lvl7pPr>
            <a:lvl8pPr marL="12800736" indent="0">
              <a:buNone/>
              <a:defRPr sz="3600"/>
            </a:lvl8pPr>
            <a:lvl9pPr marL="14629411" indent="0">
              <a:buNone/>
              <a:defRPr sz="36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2025/1/1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170085" y="19204623"/>
            <a:ext cx="21948458" cy="2267214"/>
          </a:xfrm>
        </p:spPr>
        <p:txBody>
          <a:bodyPr anchor="b"/>
          <a:lstStyle>
            <a:lvl1pPr algn="l">
              <a:defRPr sz="8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7170085" y="2451384"/>
            <a:ext cx="21948458" cy="16461105"/>
          </a:xfrm>
        </p:spPr>
        <p:txBody>
          <a:bodyPr/>
          <a:lstStyle>
            <a:lvl1pPr marL="0" indent="0">
              <a:buNone/>
              <a:defRPr sz="12800"/>
            </a:lvl1pPr>
            <a:lvl2pPr marL="1828675" indent="0">
              <a:buNone/>
              <a:defRPr sz="11200"/>
            </a:lvl2pPr>
            <a:lvl3pPr marL="3657354" indent="0">
              <a:buNone/>
              <a:defRPr sz="9600"/>
            </a:lvl3pPr>
            <a:lvl4pPr marL="5486029" indent="0">
              <a:buNone/>
              <a:defRPr sz="8000"/>
            </a:lvl4pPr>
            <a:lvl5pPr marL="7314707" indent="0">
              <a:buNone/>
              <a:defRPr sz="8000"/>
            </a:lvl5pPr>
            <a:lvl6pPr marL="9143382" indent="0">
              <a:buNone/>
              <a:defRPr sz="8000"/>
            </a:lvl6pPr>
            <a:lvl7pPr marL="10972061" indent="0">
              <a:buNone/>
              <a:defRPr sz="8000"/>
            </a:lvl7pPr>
            <a:lvl8pPr marL="12800736" indent="0">
              <a:buNone/>
              <a:defRPr sz="8000"/>
            </a:lvl8pPr>
            <a:lvl9pPr marL="14629411" indent="0">
              <a:buNone/>
              <a:defRPr sz="8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7170085" y="21471837"/>
            <a:ext cx="21948458" cy="3219821"/>
          </a:xfrm>
        </p:spPr>
        <p:txBody>
          <a:bodyPr/>
          <a:lstStyle>
            <a:lvl1pPr marL="0" indent="0">
              <a:buNone/>
              <a:defRPr sz="5600"/>
            </a:lvl1pPr>
            <a:lvl2pPr marL="1828675" indent="0">
              <a:buNone/>
              <a:defRPr sz="4800"/>
            </a:lvl2pPr>
            <a:lvl3pPr marL="3657354" indent="0">
              <a:buNone/>
              <a:defRPr sz="4000"/>
            </a:lvl3pPr>
            <a:lvl4pPr marL="5486029" indent="0">
              <a:buNone/>
              <a:defRPr sz="3600"/>
            </a:lvl4pPr>
            <a:lvl5pPr marL="7314707" indent="0">
              <a:buNone/>
              <a:defRPr sz="3600"/>
            </a:lvl5pPr>
            <a:lvl6pPr marL="9143382" indent="0">
              <a:buNone/>
              <a:defRPr sz="3600"/>
            </a:lvl6pPr>
            <a:lvl7pPr marL="10972061" indent="0">
              <a:buNone/>
              <a:defRPr sz="3600"/>
            </a:lvl7pPr>
            <a:lvl8pPr marL="12800736" indent="0">
              <a:buNone/>
              <a:defRPr sz="3600"/>
            </a:lvl8pPr>
            <a:lvl9pPr marL="14629411" indent="0">
              <a:buNone/>
              <a:defRPr sz="36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2025/1/1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2025/1/1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26521053" y="1098681"/>
            <a:ext cx="8230672" cy="23408809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1829038" y="1098681"/>
            <a:ext cx="24082336" cy="23408809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2025/1/1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1829038" y="1098679"/>
            <a:ext cx="32922687" cy="4572529"/>
          </a:xfrm>
          <a:prstGeom prst="rect">
            <a:avLst/>
          </a:prstGeom>
        </p:spPr>
        <p:txBody>
          <a:bodyPr vert="horz" lIns="365737" tIns="182866" rIns="365737" bIns="182866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829038" y="6401547"/>
            <a:ext cx="32922687" cy="18105947"/>
          </a:xfrm>
          <a:prstGeom prst="rect">
            <a:avLst/>
          </a:prstGeom>
        </p:spPr>
        <p:txBody>
          <a:bodyPr vert="horz" lIns="365737" tIns="182866" rIns="365737" bIns="182866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1829038" y="25428345"/>
            <a:ext cx="8535511" cy="1460669"/>
          </a:xfrm>
          <a:prstGeom prst="rect">
            <a:avLst/>
          </a:prstGeom>
        </p:spPr>
        <p:txBody>
          <a:bodyPr vert="horz" lIns="365737" tIns="182866" rIns="365737" bIns="182866" rtlCol="0" anchor="ctr"/>
          <a:lstStyle>
            <a:lvl1pPr algn="l">
              <a:defRPr sz="4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pPr/>
              <a:t>2025/1/1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12498428" y="25428345"/>
            <a:ext cx="11583908" cy="1460669"/>
          </a:xfrm>
          <a:prstGeom prst="rect">
            <a:avLst/>
          </a:prstGeom>
        </p:spPr>
        <p:txBody>
          <a:bodyPr vert="horz" lIns="365737" tIns="182866" rIns="365737" bIns="182866" rtlCol="0" anchor="ctr"/>
          <a:lstStyle>
            <a:lvl1pPr algn="ctr">
              <a:defRPr sz="4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26216214" y="25428345"/>
            <a:ext cx="8535511" cy="1460669"/>
          </a:xfrm>
          <a:prstGeom prst="rect">
            <a:avLst/>
          </a:prstGeom>
        </p:spPr>
        <p:txBody>
          <a:bodyPr vert="horz" lIns="365737" tIns="182866" rIns="365737" bIns="182866" rtlCol="0" anchor="ctr"/>
          <a:lstStyle>
            <a:lvl1pPr algn="r">
              <a:defRPr sz="4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3657354" rtl="0" eaLnBrk="1" latinLnBrk="0" hangingPunct="1">
        <a:spcBef>
          <a:spcPct val="0"/>
        </a:spcBef>
        <a:buNone/>
        <a:defRPr sz="17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371505" indent="-1371505" algn="l" defTabSz="3657354" rtl="0" eaLnBrk="1" latinLnBrk="0" hangingPunct="1">
        <a:spcBef>
          <a:spcPct val="20000"/>
        </a:spcBef>
        <a:buFont typeface="Arial" pitchFamily="34" charset="0"/>
        <a:buChar char="•"/>
        <a:defRPr sz="12800" kern="1200">
          <a:solidFill>
            <a:schemeClr val="tx1"/>
          </a:solidFill>
          <a:latin typeface="+mn-lt"/>
          <a:ea typeface="+mn-ea"/>
          <a:cs typeface="+mn-cs"/>
        </a:defRPr>
      </a:lvl1pPr>
      <a:lvl2pPr marL="2971597" indent="-1142922" algn="l" defTabSz="3657354" rtl="0" eaLnBrk="1" latinLnBrk="0" hangingPunct="1">
        <a:spcBef>
          <a:spcPct val="20000"/>
        </a:spcBef>
        <a:buFont typeface="Arial" pitchFamily="34" charset="0"/>
        <a:buChar char="–"/>
        <a:defRPr sz="11200" kern="1200">
          <a:solidFill>
            <a:schemeClr val="tx1"/>
          </a:solidFill>
          <a:latin typeface="+mn-lt"/>
          <a:ea typeface="+mn-ea"/>
          <a:cs typeface="+mn-cs"/>
        </a:defRPr>
      </a:lvl2pPr>
      <a:lvl3pPr marL="4571693" indent="-914339" algn="l" defTabSz="3657354" rtl="0" eaLnBrk="1" latinLnBrk="0" hangingPunct="1">
        <a:spcBef>
          <a:spcPct val="20000"/>
        </a:spcBef>
        <a:buFont typeface="Arial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3pPr>
      <a:lvl4pPr marL="6400368" indent="-914339" algn="l" defTabSz="3657354" rtl="0" eaLnBrk="1" latinLnBrk="0" hangingPunct="1">
        <a:spcBef>
          <a:spcPct val="20000"/>
        </a:spcBef>
        <a:buFont typeface="Arial" pitchFamily="34" charset="0"/>
        <a:buChar char="–"/>
        <a:defRPr sz="8000" kern="1200">
          <a:solidFill>
            <a:schemeClr val="tx1"/>
          </a:solidFill>
          <a:latin typeface="+mn-lt"/>
          <a:ea typeface="+mn-ea"/>
          <a:cs typeface="+mn-cs"/>
        </a:defRPr>
      </a:lvl4pPr>
      <a:lvl5pPr marL="8229047" indent="-914339" algn="l" defTabSz="3657354" rtl="0" eaLnBrk="1" latinLnBrk="0" hangingPunct="1">
        <a:spcBef>
          <a:spcPct val="20000"/>
        </a:spcBef>
        <a:buFont typeface="Arial" pitchFamily="34" charset="0"/>
        <a:buChar char="»"/>
        <a:defRPr sz="8000" kern="1200">
          <a:solidFill>
            <a:schemeClr val="tx1"/>
          </a:solidFill>
          <a:latin typeface="+mn-lt"/>
          <a:ea typeface="+mn-ea"/>
          <a:cs typeface="+mn-cs"/>
        </a:defRPr>
      </a:lvl5pPr>
      <a:lvl6pPr marL="10057722" indent="-914339" algn="l" defTabSz="3657354" rtl="0" eaLnBrk="1" latinLnBrk="0" hangingPunct="1">
        <a:spcBef>
          <a:spcPct val="20000"/>
        </a:spcBef>
        <a:buFont typeface="Arial" pitchFamily="34" charset="0"/>
        <a:buChar char="•"/>
        <a:defRPr sz="8000" kern="1200">
          <a:solidFill>
            <a:schemeClr val="tx1"/>
          </a:solidFill>
          <a:latin typeface="+mn-lt"/>
          <a:ea typeface="+mn-ea"/>
          <a:cs typeface="+mn-cs"/>
        </a:defRPr>
      </a:lvl6pPr>
      <a:lvl7pPr marL="11886397" indent="-914339" algn="l" defTabSz="3657354" rtl="0" eaLnBrk="1" latinLnBrk="0" hangingPunct="1">
        <a:spcBef>
          <a:spcPct val="20000"/>
        </a:spcBef>
        <a:buFont typeface="Arial" pitchFamily="34" charset="0"/>
        <a:buChar char="•"/>
        <a:defRPr sz="8000" kern="1200">
          <a:solidFill>
            <a:schemeClr val="tx1"/>
          </a:solidFill>
          <a:latin typeface="+mn-lt"/>
          <a:ea typeface="+mn-ea"/>
          <a:cs typeface="+mn-cs"/>
        </a:defRPr>
      </a:lvl7pPr>
      <a:lvl8pPr marL="13715075" indent="-914339" algn="l" defTabSz="3657354" rtl="0" eaLnBrk="1" latinLnBrk="0" hangingPunct="1">
        <a:spcBef>
          <a:spcPct val="20000"/>
        </a:spcBef>
        <a:buFont typeface="Arial" pitchFamily="34" charset="0"/>
        <a:buChar char="•"/>
        <a:defRPr sz="8000" kern="1200">
          <a:solidFill>
            <a:schemeClr val="tx1"/>
          </a:solidFill>
          <a:latin typeface="+mn-lt"/>
          <a:ea typeface="+mn-ea"/>
          <a:cs typeface="+mn-cs"/>
        </a:defRPr>
      </a:lvl8pPr>
      <a:lvl9pPr marL="15543750" indent="-914339" algn="l" defTabSz="3657354" rtl="0" eaLnBrk="1" latinLnBrk="0" hangingPunct="1">
        <a:spcBef>
          <a:spcPct val="20000"/>
        </a:spcBef>
        <a:buFont typeface="Arial" pitchFamily="34" charset="0"/>
        <a:buChar char="•"/>
        <a:defRPr sz="8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3657354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1pPr>
      <a:lvl2pPr marL="1828675" algn="l" defTabSz="3657354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2pPr>
      <a:lvl3pPr marL="3657354" algn="l" defTabSz="3657354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3pPr>
      <a:lvl4pPr marL="5486029" algn="l" defTabSz="3657354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4pPr>
      <a:lvl5pPr marL="7314707" algn="l" defTabSz="3657354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5pPr>
      <a:lvl6pPr marL="9143382" algn="l" defTabSz="3657354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6pPr>
      <a:lvl7pPr marL="10972061" algn="l" defTabSz="3657354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7pPr>
      <a:lvl8pPr marL="12800736" algn="l" defTabSz="3657354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8pPr>
      <a:lvl9pPr marL="14629411" algn="l" defTabSz="3657354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t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E18CB92-8E8D-1419-5AED-8D022D45E51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/>
              <a:t>Supplementary figures</a:t>
            </a:r>
            <a:endParaRPr lang="zh-CN" altLang="en-US" dirty="0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6129FABD-5CCA-741E-096C-465E9683702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44061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5F7BA678-6015-E4C3-4F03-F90324956C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2837" y="7502737"/>
            <a:ext cx="27653830" cy="10103282"/>
          </a:xfrm>
          <a:prstGeom prst="rect">
            <a:avLst/>
          </a:prstGeom>
        </p:spPr>
      </p:pic>
      <p:sp>
        <p:nvSpPr>
          <p:cNvPr id="3" name="椭圆 2">
            <a:extLst>
              <a:ext uri="{FF2B5EF4-FFF2-40B4-BE49-F238E27FC236}">
                <a16:creationId xmlns:a16="http://schemas.microsoft.com/office/drawing/2014/main" id="{137970F5-D607-A404-F30E-58F5A64A248D}"/>
              </a:ext>
            </a:extLst>
          </p:cNvPr>
          <p:cNvSpPr/>
          <p:nvPr/>
        </p:nvSpPr>
        <p:spPr>
          <a:xfrm>
            <a:off x="15914117" y="7502737"/>
            <a:ext cx="14257584" cy="131667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5ECD144-FC10-0F26-CE0E-54B59B1B4812}"/>
              </a:ext>
            </a:extLst>
          </p:cNvPr>
          <p:cNvSpPr txBox="1"/>
          <p:nvPr/>
        </p:nvSpPr>
        <p:spPr>
          <a:xfrm>
            <a:off x="1224485" y="900163"/>
            <a:ext cx="787811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Supplementary Fig.1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152117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对象 1">
            <a:extLst>
              <a:ext uri="{FF2B5EF4-FFF2-40B4-BE49-F238E27FC236}">
                <a16:creationId xmlns:a16="http://schemas.microsoft.com/office/drawing/2014/main" id="{9DF3C1C1-C6E7-86CF-D355-7D3243C33B9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20712327"/>
              </p:ext>
            </p:extLst>
          </p:nvPr>
        </p:nvGraphicFramePr>
        <p:xfrm>
          <a:off x="5284950" y="8929055"/>
          <a:ext cx="26010862" cy="95770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Project" r:id="rId2" imgW="9972000" imgH="3672000" progId="Prism5.Document">
                  <p:embed/>
                </p:oleObj>
              </mc:Choice>
              <mc:Fallback>
                <p:oleObj name="Prism Project" r:id="rId2" imgW="9972000" imgH="3672000" progId="Prism5.Document">
                  <p:embed/>
                  <p:pic>
                    <p:nvPicPr>
                      <p:cNvPr id="2" name="对象 1">
                        <a:extLst>
                          <a:ext uri="{FF2B5EF4-FFF2-40B4-BE49-F238E27FC236}">
                            <a16:creationId xmlns:a16="http://schemas.microsoft.com/office/drawing/2014/main" id="{DCD25A8F-A782-7100-0A51-741E3D66F81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5284950" y="8929055"/>
                        <a:ext cx="26010862" cy="95770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文本框 2">
            <a:extLst>
              <a:ext uri="{FF2B5EF4-FFF2-40B4-BE49-F238E27FC236}">
                <a16:creationId xmlns:a16="http://schemas.microsoft.com/office/drawing/2014/main" id="{58B0D57A-50E4-A323-3FAC-DE00AE39A002}"/>
              </a:ext>
            </a:extLst>
          </p:cNvPr>
          <p:cNvSpPr txBox="1"/>
          <p:nvPr/>
        </p:nvSpPr>
        <p:spPr>
          <a:xfrm>
            <a:off x="1224485" y="900163"/>
            <a:ext cx="787811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Supplementary Fig.2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504150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598EED52-AF25-CE96-880F-935F7288A07B}"/>
              </a:ext>
            </a:extLst>
          </p:cNvPr>
          <p:cNvGrpSpPr/>
          <p:nvPr/>
        </p:nvGrpSpPr>
        <p:grpSpPr>
          <a:xfrm>
            <a:off x="14761989" y="11732004"/>
            <a:ext cx="5183219" cy="5502873"/>
            <a:chOff x="3580011" y="2763235"/>
            <a:chExt cx="1300464" cy="1792854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1D0DD02F-F320-E9A5-6DC0-35C1F45BE8B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80011" y="4299941"/>
              <a:ext cx="864000" cy="256148"/>
            </a:xfrm>
            <a:prstGeom prst="rect">
              <a:avLst/>
            </a:prstGeom>
          </p:spPr>
        </p:pic>
        <p:pic>
          <p:nvPicPr>
            <p:cNvPr id="4" name="图片 3">
              <a:extLst>
                <a:ext uri="{FF2B5EF4-FFF2-40B4-BE49-F238E27FC236}">
                  <a16:creationId xmlns:a16="http://schemas.microsoft.com/office/drawing/2014/main" id="{CFBE5319-9F11-58FD-1C29-C738791E00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80011" y="3291830"/>
              <a:ext cx="864000" cy="256029"/>
            </a:xfrm>
            <a:prstGeom prst="rect">
              <a:avLst/>
            </a:prstGeom>
          </p:spPr>
        </p:pic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CA8683D8-6246-B1AA-6382-4AF37FF8986F}"/>
                </a:ext>
              </a:extLst>
            </p:cNvPr>
            <p:cNvSpPr txBox="1"/>
            <p:nvPr/>
          </p:nvSpPr>
          <p:spPr>
            <a:xfrm>
              <a:off x="4441603" y="4307403"/>
              <a:ext cx="438872" cy="2306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dirty="0"/>
                <a:t>β-actin </a:t>
              </a:r>
              <a:endParaRPr lang="zh-CN" altLang="en-US" sz="4000" dirty="0"/>
            </a:p>
          </p:txBody>
        </p:sp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43AA1C78-90BD-CCC6-0648-DE019C6E0C08}"/>
                </a:ext>
              </a:extLst>
            </p:cNvPr>
            <p:cNvSpPr txBox="1"/>
            <p:nvPr/>
          </p:nvSpPr>
          <p:spPr>
            <a:xfrm>
              <a:off x="4441096" y="3247156"/>
              <a:ext cx="219677" cy="2306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dirty="0"/>
                <a:t>AR </a:t>
              </a:r>
              <a:endParaRPr lang="zh-CN" altLang="en-US" sz="4000" dirty="0"/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EA65B132-B576-F54C-E082-2E662F2CCEA3}"/>
                </a:ext>
              </a:extLst>
            </p:cNvPr>
            <p:cNvSpPr txBox="1"/>
            <p:nvPr/>
          </p:nvSpPr>
          <p:spPr>
            <a:xfrm rot="19209342">
              <a:off x="3703435" y="2860464"/>
              <a:ext cx="534593" cy="2306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dirty="0"/>
                <a:t>NC siRNA</a:t>
              </a:r>
              <a:endParaRPr lang="zh-CN" altLang="en-US" sz="4000" dirty="0"/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EF16D5D7-038D-C158-62C8-C1B2B28411BD}"/>
                </a:ext>
              </a:extLst>
            </p:cNvPr>
            <p:cNvSpPr txBox="1"/>
            <p:nvPr/>
          </p:nvSpPr>
          <p:spPr>
            <a:xfrm rot="19276321">
              <a:off x="4181824" y="2763235"/>
              <a:ext cx="665708" cy="2306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dirty="0"/>
                <a:t>NASP siRNA</a:t>
              </a:r>
              <a:endParaRPr lang="zh-CN" altLang="en-US" sz="4000" dirty="0"/>
            </a:p>
          </p:txBody>
        </p:sp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613A8482-4ED0-559A-6210-7B99DB7540A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581936" y="4011910"/>
              <a:ext cx="864000" cy="229091"/>
            </a:xfrm>
            <a:prstGeom prst="rect">
              <a:avLst/>
            </a:prstGeom>
          </p:spPr>
        </p:pic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C8C0B784-5152-A3C0-A207-B9CA804F32E8}"/>
                </a:ext>
              </a:extLst>
            </p:cNvPr>
            <p:cNvSpPr txBox="1"/>
            <p:nvPr/>
          </p:nvSpPr>
          <p:spPr>
            <a:xfrm>
              <a:off x="4441096" y="3977737"/>
              <a:ext cx="358433" cy="2306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dirty="0"/>
                <a:t>NASP </a:t>
              </a:r>
              <a:endParaRPr lang="zh-CN" altLang="en-US" sz="4000" dirty="0"/>
            </a:p>
          </p:txBody>
        </p:sp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1FC73189-78A7-5057-320A-A694D5D965F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581936" y="3618288"/>
              <a:ext cx="864000" cy="319748"/>
            </a:xfrm>
            <a:prstGeom prst="rect">
              <a:avLst/>
            </a:prstGeom>
          </p:spPr>
        </p:pic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71E9A6D2-88FA-D688-8D0C-C85180B482C6}"/>
                </a:ext>
              </a:extLst>
            </p:cNvPr>
            <p:cNvSpPr txBox="1"/>
            <p:nvPr/>
          </p:nvSpPr>
          <p:spPr>
            <a:xfrm>
              <a:off x="4452252" y="3599063"/>
              <a:ext cx="378382" cy="2306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dirty="0"/>
                <a:t>Foxa1 </a:t>
              </a:r>
              <a:endParaRPr lang="zh-CN" altLang="en-US" sz="4000" dirty="0"/>
            </a:p>
          </p:txBody>
        </p:sp>
      </p:grpSp>
      <p:sp>
        <p:nvSpPr>
          <p:cNvPr id="13" name="文本框 12">
            <a:extLst>
              <a:ext uri="{FF2B5EF4-FFF2-40B4-BE49-F238E27FC236}">
                <a16:creationId xmlns:a16="http://schemas.microsoft.com/office/drawing/2014/main" id="{783CA45F-59EA-9AD4-C166-6F13A68A5423}"/>
              </a:ext>
            </a:extLst>
          </p:cNvPr>
          <p:cNvSpPr txBox="1"/>
          <p:nvPr/>
        </p:nvSpPr>
        <p:spPr>
          <a:xfrm>
            <a:off x="1224485" y="900163"/>
            <a:ext cx="787811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Supplementary Fig.3</a:t>
            </a:r>
            <a:endParaRPr lang="zh-CN" alt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组合 37">
            <a:extLst>
              <a:ext uri="{FF2B5EF4-FFF2-40B4-BE49-F238E27FC236}">
                <a16:creationId xmlns:a16="http://schemas.microsoft.com/office/drawing/2014/main" id="{C7D08269-112C-9CB7-CCBB-E5A302E80598}"/>
              </a:ext>
            </a:extLst>
          </p:cNvPr>
          <p:cNvGrpSpPr/>
          <p:nvPr/>
        </p:nvGrpSpPr>
        <p:grpSpPr>
          <a:xfrm>
            <a:off x="12313717" y="12296064"/>
            <a:ext cx="5315387" cy="7974251"/>
            <a:chOff x="12313717" y="12296064"/>
            <a:chExt cx="5315387" cy="7974251"/>
          </a:xfrm>
        </p:grpSpPr>
        <p:pic>
          <p:nvPicPr>
            <p:cNvPr id="4" name="Picture 2" descr="E:\before induction\K9M.tif">
              <a:extLst>
                <a:ext uri="{FF2B5EF4-FFF2-40B4-BE49-F238E27FC236}">
                  <a16:creationId xmlns:a16="http://schemas.microsoft.com/office/drawing/2014/main" id="{752CFA6B-0623-BEA2-EEB8-8390BCB8BB3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2329484" y="12296064"/>
              <a:ext cx="5299620" cy="39591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" name="Picture 6" descr="E:\before induction\新建文件夹\9M.tif">
              <a:extLst>
                <a:ext uri="{FF2B5EF4-FFF2-40B4-BE49-F238E27FC236}">
                  <a16:creationId xmlns:a16="http://schemas.microsoft.com/office/drawing/2014/main" id="{E381D4F5-1094-8DD9-363F-ADAD236A63A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2329484" y="16311187"/>
              <a:ext cx="5299620" cy="39591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2AD70204-DDA8-A3DA-7BAA-B00A872B9382}"/>
                </a:ext>
              </a:extLst>
            </p:cNvPr>
            <p:cNvSpPr txBox="1"/>
            <p:nvPr/>
          </p:nvSpPr>
          <p:spPr>
            <a:xfrm>
              <a:off x="12313717" y="12352344"/>
              <a:ext cx="88973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dirty="0">
                  <a:solidFill>
                    <a:schemeClr val="bg1"/>
                  </a:solidFill>
                </a:rPr>
                <a:t>Tet-</a:t>
              </a:r>
              <a:endParaRPr lang="zh-CN" altLang="en-US" sz="3600" dirty="0">
                <a:solidFill>
                  <a:schemeClr val="bg1"/>
                </a:solidFill>
              </a:endParaRPr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E526EAED-DD43-F1C9-5886-57BF1A1C75EA}"/>
                </a:ext>
              </a:extLst>
            </p:cNvPr>
            <p:cNvSpPr txBox="1"/>
            <p:nvPr/>
          </p:nvSpPr>
          <p:spPr>
            <a:xfrm>
              <a:off x="12313717" y="16312784"/>
              <a:ext cx="97789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dirty="0">
                  <a:solidFill>
                    <a:schemeClr val="bg1"/>
                  </a:solidFill>
                </a:rPr>
                <a:t>Tet+</a:t>
              </a:r>
              <a:endParaRPr lang="zh-CN" altLang="en-US" sz="3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9" name="组合 38">
            <a:extLst>
              <a:ext uri="{FF2B5EF4-FFF2-40B4-BE49-F238E27FC236}">
                <a16:creationId xmlns:a16="http://schemas.microsoft.com/office/drawing/2014/main" id="{2566BA6A-6C94-5B83-0F5D-C1F07A94DC8E}"/>
              </a:ext>
            </a:extLst>
          </p:cNvPr>
          <p:cNvGrpSpPr/>
          <p:nvPr/>
        </p:nvGrpSpPr>
        <p:grpSpPr>
          <a:xfrm>
            <a:off x="18506405" y="10768168"/>
            <a:ext cx="7010424" cy="9502147"/>
            <a:chOff x="18506405" y="10768168"/>
            <a:chExt cx="7010424" cy="9502147"/>
          </a:xfrm>
        </p:grpSpPr>
        <p:pic>
          <p:nvPicPr>
            <p:cNvPr id="2" name="Picture 3">
              <a:extLst>
                <a:ext uri="{FF2B5EF4-FFF2-40B4-BE49-F238E27FC236}">
                  <a16:creationId xmlns:a16="http://schemas.microsoft.com/office/drawing/2014/main" id="{93A0B609-3177-B386-9F5C-90C660D9C02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9949190" y="12296064"/>
              <a:ext cx="3595430" cy="45098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" name="Picture 4">
              <a:extLst>
                <a:ext uri="{FF2B5EF4-FFF2-40B4-BE49-F238E27FC236}">
                  <a16:creationId xmlns:a16="http://schemas.microsoft.com/office/drawing/2014/main" id="{0EED4ED8-E665-00C6-F40C-BD8F69729AE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9949190" y="17319155"/>
              <a:ext cx="3595430" cy="29511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C65F182E-4EA0-00E4-4CB3-63B74642D9F9}"/>
                </a:ext>
              </a:extLst>
            </p:cNvPr>
            <p:cNvSpPr txBox="1"/>
            <p:nvPr/>
          </p:nvSpPr>
          <p:spPr>
            <a:xfrm>
              <a:off x="20595570" y="11342491"/>
              <a:ext cx="2177199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-      +</a:t>
              </a:r>
              <a:endParaRPr lang="zh-CN" altLang="en-US" dirty="0"/>
            </a:p>
          </p:txBody>
        </p:sp>
        <p:cxnSp>
          <p:nvCxnSpPr>
            <p:cNvPr id="10" name="直接连接符 9">
              <a:extLst>
                <a:ext uri="{FF2B5EF4-FFF2-40B4-BE49-F238E27FC236}">
                  <a16:creationId xmlns:a16="http://schemas.microsoft.com/office/drawing/2014/main" id="{D7188AB4-58B0-6C61-4E9D-4153D779F626}"/>
                </a:ext>
              </a:extLst>
            </p:cNvPr>
            <p:cNvCxnSpPr/>
            <p:nvPr/>
          </p:nvCxnSpPr>
          <p:spPr>
            <a:xfrm>
              <a:off x="20595570" y="11414499"/>
              <a:ext cx="2177199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E0F1E0E5-970F-D62E-D058-9F5D25D637EB}"/>
                </a:ext>
              </a:extLst>
            </p:cNvPr>
            <p:cNvSpPr txBox="1"/>
            <p:nvPr/>
          </p:nvSpPr>
          <p:spPr>
            <a:xfrm>
              <a:off x="20445779" y="10768168"/>
              <a:ext cx="231172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dirty="0" err="1"/>
                <a:t>Tetracyline</a:t>
              </a:r>
              <a:r>
                <a:rPr lang="en-US" altLang="zh-CN" sz="3600" dirty="0"/>
                <a:t> </a:t>
              </a:r>
              <a:endParaRPr lang="zh-CN" altLang="en-US" sz="3600" dirty="0"/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E3E9AD3F-67C2-361E-52B2-5AC667203A85}"/>
                </a:ext>
              </a:extLst>
            </p:cNvPr>
            <p:cNvSpPr txBox="1"/>
            <p:nvPr/>
          </p:nvSpPr>
          <p:spPr>
            <a:xfrm>
              <a:off x="23960679" y="14227833"/>
              <a:ext cx="93647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b="1" dirty="0"/>
                <a:t>GFP</a:t>
              </a:r>
              <a:endParaRPr lang="zh-CN" altLang="en-US" sz="3600" b="1" dirty="0"/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32ACCF2A-0D51-AA71-DCA5-192EE20DCD01}"/>
                </a:ext>
              </a:extLst>
            </p:cNvPr>
            <p:cNvSpPr txBox="1"/>
            <p:nvPr/>
          </p:nvSpPr>
          <p:spPr>
            <a:xfrm>
              <a:off x="23995259" y="18329008"/>
              <a:ext cx="152157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b="1" dirty="0"/>
                <a:t>β-actin</a:t>
              </a:r>
              <a:endParaRPr lang="zh-CN" altLang="en-US" sz="3600" b="1" dirty="0"/>
            </a:p>
          </p:txBody>
        </p:sp>
        <p:cxnSp>
          <p:nvCxnSpPr>
            <p:cNvPr id="15" name="直接箭头连接符 14">
              <a:extLst>
                <a:ext uri="{FF2B5EF4-FFF2-40B4-BE49-F238E27FC236}">
                  <a16:creationId xmlns:a16="http://schemas.microsoft.com/office/drawing/2014/main" id="{B1852786-5583-FA9F-8A9D-E9F6CE8B1761}"/>
                </a:ext>
              </a:extLst>
            </p:cNvPr>
            <p:cNvCxnSpPr/>
            <p:nvPr/>
          </p:nvCxnSpPr>
          <p:spPr>
            <a:xfrm>
              <a:off x="19445134" y="13789595"/>
              <a:ext cx="504056" cy="0"/>
            </a:xfrm>
            <a:prstGeom prst="straightConnector1">
              <a:avLst/>
            </a:prstGeom>
            <a:ln w="254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直接箭头连接符 15">
              <a:extLst>
                <a:ext uri="{FF2B5EF4-FFF2-40B4-BE49-F238E27FC236}">
                  <a16:creationId xmlns:a16="http://schemas.microsoft.com/office/drawing/2014/main" id="{8F90BA51-82EF-9EBC-F5D9-ADBFC7BF00EE}"/>
                </a:ext>
              </a:extLst>
            </p:cNvPr>
            <p:cNvCxnSpPr/>
            <p:nvPr/>
          </p:nvCxnSpPr>
          <p:spPr>
            <a:xfrm>
              <a:off x="19445134" y="18686139"/>
              <a:ext cx="504056" cy="0"/>
            </a:xfrm>
            <a:prstGeom prst="straightConnector1">
              <a:avLst/>
            </a:prstGeom>
            <a:ln w="254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A40F5E57-96DB-1091-4D80-21FA07E96BA1}"/>
                </a:ext>
              </a:extLst>
            </p:cNvPr>
            <p:cNvSpPr txBox="1"/>
            <p:nvPr/>
          </p:nvSpPr>
          <p:spPr>
            <a:xfrm>
              <a:off x="18506405" y="13554407"/>
              <a:ext cx="93487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/>
                <a:t>40kD</a:t>
              </a:r>
              <a:endParaRPr lang="zh-CN" altLang="en-US" sz="2800" dirty="0"/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F58FA95A-43D9-80DB-69EB-B240FB90AA60}"/>
                </a:ext>
              </a:extLst>
            </p:cNvPr>
            <p:cNvSpPr txBox="1"/>
            <p:nvPr/>
          </p:nvSpPr>
          <p:spPr>
            <a:xfrm>
              <a:off x="18506405" y="18470115"/>
              <a:ext cx="93487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/>
                <a:t>40kD</a:t>
              </a:r>
              <a:endParaRPr lang="zh-CN" altLang="en-US" sz="2800" dirty="0"/>
            </a:p>
          </p:txBody>
        </p:sp>
      </p:grpSp>
      <p:grpSp>
        <p:nvGrpSpPr>
          <p:cNvPr id="37" name="组合 36">
            <a:extLst>
              <a:ext uri="{FF2B5EF4-FFF2-40B4-BE49-F238E27FC236}">
                <a16:creationId xmlns:a16="http://schemas.microsoft.com/office/drawing/2014/main" id="{AC34DA4E-1390-3748-C96F-531D3ED372AC}"/>
              </a:ext>
            </a:extLst>
          </p:cNvPr>
          <p:cNvGrpSpPr/>
          <p:nvPr/>
        </p:nvGrpSpPr>
        <p:grpSpPr>
          <a:xfrm>
            <a:off x="11958789" y="5436667"/>
            <a:ext cx="13180519" cy="2736304"/>
            <a:chOff x="11958789" y="5436667"/>
            <a:chExt cx="13180519" cy="2736304"/>
          </a:xfrm>
        </p:grpSpPr>
        <p:sp>
          <p:nvSpPr>
            <p:cNvPr id="19" name="椭圆 18">
              <a:extLst>
                <a:ext uri="{FF2B5EF4-FFF2-40B4-BE49-F238E27FC236}">
                  <a16:creationId xmlns:a16="http://schemas.microsoft.com/office/drawing/2014/main" id="{63E9D6DA-EA3F-B25A-4151-343B5ACB348E}"/>
                </a:ext>
              </a:extLst>
            </p:cNvPr>
            <p:cNvSpPr/>
            <p:nvPr/>
          </p:nvSpPr>
          <p:spPr>
            <a:xfrm>
              <a:off x="12313717" y="6732812"/>
              <a:ext cx="2160240" cy="28803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0" name="椭圆 19">
              <a:extLst>
                <a:ext uri="{FF2B5EF4-FFF2-40B4-BE49-F238E27FC236}">
                  <a16:creationId xmlns:a16="http://schemas.microsoft.com/office/drawing/2014/main" id="{F4B4CF38-1C20-6DB7-3813-7879A9CC1086}"/>
                </a:ext>
              </a:extLst>
            </p:cNvPr>
            <p:cNvSpPr/>
            <p:nvPr/>
          </p:nvSpPr>
          <p:spPr>
            <a:xfrm>
              <a:off x="13291613" y="6732812"/>
              <a:ext cx="246240" cy="288032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D0826DB4-2E89-2C77-A6A6-66E20959C5A2}"/>
                </a:ext>
              </a:extLst>
            </p:cNvPr>
            <p:cNvSpPr txBox="1"/>
            <p:nvPr/>
          </p:nvSpPr>
          <p:spPr>
            <a:xfrm>
              <a:off x="12381748" y="5436667"/>
              <a:ext cx="181972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dirty="0"/>
                <a:t>C42B</a:t>
              </a:r>
              <a:r>
                <a:rPr lang="en-US" altLang="zh-CN" sz="3600" baseline="30000" dirty="0"/>
                <a:t>rtTA+</a:t>
              </a:r>
              <a:endParaRPr lang="zh-CN" altLang="en-US" sz="3600" dirty="0"/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4643E871-C068-F74E-4C10-4F9C94FC4BD9}"/>
                </a:ext>
              </a:extLst>
            </p:cNvPr>
            <p:cNvSpPr txBox="1"/>
            <p:nvPr/>
          </p:nvSpPr>
          <p:spPr>
            <a:xfrm>
              <a:off x="11958789" y="5987960"/>
              <a:ext cx="291188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dirty="0"/>
                <a:t>pTight-H3-GFP</a:t>
              </a:r>
              <a:endParaRPr lang="zh-CN" altLang="en-US" sz="3600" dirty="0"/>
            </a:p>
          </p:txBody>
        </p:sp>
        <p:cxnSp>
          <p:nvCxnSpPr>
            <p:cNvPr id="24" name="直接箭头连接符 23">
              <a:extLst>
                <a:ext uri="{FF2B5EF4-FFF2-40B4-BE49-F238E27FC236}">
                  <a16:creationId xmlns:a16="http://schemas.microsoft.com/office/drawing/2014/main" id="{1BBB1B12-269B-EB4F-AB46-1E47F08D1D6D}"/>
                </a:ext>
              </a:extLst>
            </p:cNvPr>
            <p:cNvCxnSpPr/>
            <p:nvPr/>
          </p:nvCxnSpPr>
          <p:spPr>
            <a:xfrm>
              <a:off x="15482069" y="6876828"/>
              <a:ext cx="2880000" cy="0"/>
            </a:xfrm>
            <a:prstGeom prst="straightConnector1">
              <a:avLst/>
            </a:prstGeom>
            <a:ln w="635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F0441996-4719-7DCF-35E2-FA8B9B5CABA7}"/>
                </a:ext>
              </a:extLst>
            </p:cNvPr>
            <p:cNvSpPr txBox="1"/>
            <p:nvPr/>
          </p:nvSpPr>
          <p:spPr>
            <a:xfrm>
              <a:off x="15478975" y="5652691"/>
              <a:ext cx="2207527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3600" dirty="0" err="1"/>
                <a:t>Tetracyline</a:t>
              </a:r>
              <a:endParaRPr lang="en-US" altLang="zh-CN" sz="3600" dirty="0"/>
            </a:p>
            <a:p>
              <a:pPr algn="ctr"/>
              <a:r>
                <a:rPr lang="en-US" altLang="zh-CN" sz="3600" dirty="0"/>
                <a:t>10uM </a:t>
              </a:r>
              <a:endParaRPr lang="zh-CN" altLang="en-US" sz="3600" dirty="0"/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73081335-BBE5-7571-32B3-AF980323F083}"/>
                </a:ext>
              </a:extLst>
            </p:cNvPr>
            <p:cNvSpPr txBox="1"/>
            <p:nvPr/>
          </p:nvSpPr>
          <p:spPr>
            <a:xfrm>
              <a:off x="15753524" y="6972642"/>
              <a:ext cx="171405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3600" dirty="0"/>
                <a:t>12hours</a:t>
              </a:r>
              <a:endParaRPr lang="zh-CN" altLang="en-US" sz="3600" dirty="0"/>
            </a:p>
          </p:txBody>
        </p:sp>
        <p:cxnSp>
          <p:nvCxnSpPr>
            <p:cNvPr id="29" name="直接箭头连接符 28">
              <a:extLst>
                <a:ext uri="{FF2B5EF4-FFF2-40B4-BE49-F238E27FC236}">
                  <a16:creationId xmlns:a16="http://schemas.microsoft.com/office/drawing/2014/main" id="{8D5EAD0F-175A-C9E8-B2AE-95D0422ED5F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370821" y="5987960"/>
              <a:ext cx="3096024" cy="888867"/>
            </a:xfrm>
            <a:prstGeom prst="straightConnector1">
              <a:avLst/>
            </a:prstGeom>
            <a:ln w="635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19164881-577F-E183-A5E3-F46C6CD608D6}"/>
                </a:ext>
              </a:extLst>
            </p:cNvPr>
            <p:cNvSpPr txBox="1"/>
            <p:nvPr/>
          </p:nvSpPr>
          <p:spPr>
            <a:xfrm rot="20517546">
              <a:off x="18718306" y="5638041"/>
              <a:ext cx="385137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/>
                <a:t>Crosslink &amp; sonication</a:t>
              </a:r>
              <a:endParaRPr lang="zh-CN" altLang="en-US" sz="3200" dirty="0"/>
            </a:p>
          </p:txBody>
        </p:sp>
        <p:cxnSp>
          <p:nvCxnSpPr>
            <p:cNvPr id="32" name="直接箭头连接符 31">
              <a:extLst>
                <a:ext uri="{FF2B5EF4-FFF2-40B4-BE49-F238E27FC236}">
                  <a16:creationId xmlns:a16="http://schemas.microsoft.com/office/drawing/2014/main" id="{C70CCF76-E661-AB92-ACC8-985495B7CDCF}"/>
                </a:ext>
              </a:extLst>
            </p:cNvPr>
            <p:cNvCxnSpPr>
              <a:cxnSpLocks/>
            </p:cNvCxnSpPr>
            <p:nvPr/>
          </p:nvCxnSpPr>
          <p:spPr>
            <a:xfrm>
              <a:off x="19370500" y="6948835"/>
              <a:ext cx="3096000" cy="889200"/>
            </a:xfrm>
            <a:prstGeom prst="straightConnector1">
              <a:avLst/>
            </a:prstGeom>
            <a:ln w="635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384D0171-2779-EE24-85F4-679530A19AD6}"/>
                </a:ext>
              </a:extLst>
            </p:cNvPr>
            <p:cNvSpPr txBox="1"/>
            <p:nvPr/>
          </p:nvSpPr>
          <p:spPr>
            <a:xfrm>
              <a:off x="22480039" y="5652691"/>
              <a:ext cx="218361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b="1" dirty="0" err="1"/>
                <a:t>ChIP</a:t>
              </a:r>
              <a:r>
                <a:rPr lang="en-US" altLang="zh-CN" sz="3600" b="1" dirty="0"/>
                <a:t>-qPCR</a:t>
              </a:r>
              <a:endParaRPr lang="zh-CN" altLang="en-US" sz="3600" b="1" dirty="0"/>
            </a:p>
          </p:txBody>
        </p:sp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A34EC705-36FB-687E-53E4-8C6C52E92F16}"/>
                </a:ext>
              </a:extLst>
            </p:cNvPr>
            <p:cNvSpPr txBox="1"/>
            <p:nvPr/>
          </p:nvSpPr>
          <p:spPr>
            <a:xfrm rot="992403">
              <a:off x="20004672" y="7369368"/>
              <a:ext cx="158190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/>
                <a:t>Cell lysis</a:t>
              </a:r>
              <a:endParaRPr lang="zh-CN" altLang="en-US" sz="3200" dirty="0"/>
            </a:p>
          </p:txBody>
        </p:sp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42CCC273-0756-26EF-CC38-70E557DB9D33}"/>
                </a:ext>
              </a:extLst>
            </p:cNvPr>
            <p:cNvSpPr txBox="1"/>
            <p:nvPr/>
          </p:nvSpPr>
          <p:spPr>
            <a:xfrm>
              <a:off x="22466845" y="7526640"/>
              <a:ext cx="267246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b="1" dirty="0"/>
                <a:t>Western blot</a:t>
              </a:r>
              <a:endParaRPr lang="zh-CN" altLang="en-US" sz="3600" b="1" dirty="0"/>
            </a:p>
          </p:txBody>
        </p:sp>
      </p:grpSp>
      <p:sp>
        <p:nvSpPr>
          <p:cNvPr id="9" name="文本框 8">
            <a:extLst>
              <a:ext uri="{FF2B5EF4-FFF2-40B4-BE49-F238E27FC236}">
                <a16:creationId xmlns:a16="http://schemas.microsoft.com/office/drawing/2014/main" id="{26B515CB-036A-2034-50B4-C72365B4D3D9}"/>
              </a:ext>
            </a:extLst>
          </p:cNvPr>
          <p:cNvSpPr txBox="1"/>
          <p:nvPr/>
        </p:nvSpPr>
        <p:spPr>
          <a:xfrm>
            <a:off x="1224485" y="900163"/>
            <a:ext cx="787811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Supplementary Fig.4</a:t>
            </a:r>
            <a:endParaRPr lang="zh-CN" altLang="en-US" dirty="0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46975878-124A-1F23-5373-A68B63477C08}"/>
              </a:ext>
            </a:extLst>
          </p:cNvPr>
          <p:cNvSpPr txBox="1"/>
          <p:nvPr/>
        </p:nvSpPr>
        <p:spPr>
          <a:xfrm>
            <a:off x="10942497" y="4284539"/>
            <a:ext cx="65114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b="1" dirty="0"/>
              <a:t>A</a:t>
            </a:r>
            <a:endParaRPr lang="zh-CN" altLang="en-US" sz="6000" b="1" dirty="0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48F384FC-4752-5F07-9E70-10BFA4B3DDE6}"/>
              </a:ext>
            </a:extLst>
          </p:cNvPr>
          <p:cNvSpPr txBox="1"/>
          <p:nvPr/>
        </p:nvSpPr>
        <p:spPr>
          <a:xfrm>
            <a:off x="10939429" y="9973171"/>
            <a:ext cx="61587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b="1" dirty="0"/>
              <a:t>B</a:t>
            </a:r>
            <a:endParaRPr lang="zh-CN" altLang="en-US" sz="6000" b="1" dirty="0"/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03EB5A71-453B-D30C-25C7-AF406AB8BA57}"/>
              </a:ext>
            </a:extLst>
          </p:cNvPr>
          <p:cNvSpPr txBox="1"/>
          <p:nvPr/>
        </p:nvSpPr>
        <p:spPr>
          <a:xfrm>
            <a:off x="19223417" y="9973171"/>
            <a:ext cx="59182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b="1" dirty="0"/>
              <a:t>C</a:t>
            </a:r>
            <a:endParaRPr lang="zh-CN" alt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32847748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>
            <a:extLst>
              <a:ext uri="{FF2B5EF4-FFF2-40B4-BE49-F238E27FC236}">
                <a16:creationId xmlns:a16="http://schemas.microsoft.com/office/drawing/2014/main" id="{1277B853-C3A3-813B-065B-55E087746EB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2263"/>
          <a:stretch/>
        </p:blipFill>
        <p:spPr>
          <a:xfrm>
            <a:off x="21202087" y="1978081"/>
            <a:ext cx="11705919" cy="21530044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5FA4E6BE-39ED-7155-3739-7BE6873DA2ED}"/>
              </a:ext>
            </a:extLst>
          </p:cNvPr>
          <p:cNvSpPr txBox="1"/>
          <p:nvPr/>
        </p:nvSpPr>
        <p:spPr>
          <a:xfrm>
            <a:off x="1224485" y="900163"/>
            <a:ext cx="787811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Supplementary Fig.5</a:t>
            </a:r>
            <a:endParaRPr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67584A72-A3EA-0858-CE9D-16B201489D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00" y="7200000"/>
            <a:ext cx="15258926" cy="12240000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F31834CC-9D09-8780-D58B-49252A8989F1}"/>
              </a:ext>
            </a:extLst>
          </p:cNvPr>
          <p:cNvSpPr txBox="1"/>
          <p:nvPr/>
        </p:nvSpPr>
        <p:spPr>
          <a:xfrm>
            <a:off x="4251889" y="5717148"/>
            <a:ext cx="65114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b="1" dirty="0"/>
              <a:t>A</a:t>
            </a:r>
            <a:endParaRPr lang="zh-CN" altLang="en-US" sz="6000" b="1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064738B0-7393-5D3C-5DB8-8585EB525B65}"/>
              </a:ext>
            </a:extLst>
          </p:cNvPr>
          <p:cNvSpPr txBox="1"/>
          <p:nvPr/>
        </p:nvSpPr>
        <p:spPr>
          <a:xfrm>
            <a:off x="20698843" y="1692251"/>
            <a:ext cx="61587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b="1" dirty="0"/>
              <a:t>B</a:t>
            </a:r>
            <a:endParaRPr lang="zh-CN" alt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29231456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919BD475-4018-4A5A-9BCA-14377FB128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0589" y="5364659"/>
            <a:ext cx="11741483" cy="15671286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9B63F9AC-6CB8-1292-1460-E74200582A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90181" y="5796707"/>
            <a:ext cx="18441062" cy="15239238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7ADE7636-DC16-8746-6ECD-A17E90851B53}"/>
              </a:ext>
            </a:extLst>
          </p:cNvPr>
          <p:cNvSpPr txBox="1"/>
          <p:nvPr/>
        </p:nvSpPr>
        <p:spPr>
          <a:xfrm>
            <a:off x="1224485" y="900163"/>
            <a:ext cx="787811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Supplementary Fig.6</a:t>
            </a:r>
            <a:endParaRPr lang="zh-CN" altLang="en-US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FC850154-77CF-179F-68A5-F93BE4FF5034}"/>
              </a:ext>
            </a:extLst>
          </p:cNvPr>
          <p:cNvSpPr txBox="1"/>
          <p:nvPr/>
        </p:nvSpPr>
        <p:spPr>
          <a:xfrm>
            <a:off x="1869489" y="4637028"/>
            <a:ext cx="65114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b="1" dirty="0"/>
              <a:t>A</a:t>
            </a:r>
            <a:endParaRPr lang="zh-CN" altLang="en-US" sz="6000" b="1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5C1E519D-BC11-BA69-D026-E8758BF75E14}"/>
              </a:ext>
            </a:extLst>
          </p:cNvPr>
          <p:cNvSpPr txBox="1"/>
          <p:nvPr/>
        </p:nvSpPr>
        <p:spPr>
          <a:xfrm>
            <a:off x="18250571" y="4637028"/>
            <a:ext cx="61587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b="1" dirty="0"/>
              <a:t>B</a:t>
            </a:r>
            <a:endParaRPr lang="zh-CN" alt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39865069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43606</TotalTime>
  <Words>66</Words>
  <Application>Microsoft Office PowerPoint</Application>
  <PresentationFormat>自定义</PresentationFormat>
  <Paragraphs>38</Paragraphs>
  <Slides>7</Slides>
  <Notes>1</Notes>
  <HiddenSlides>0</HiddenSlides>
  <MMClips>0</MMClips>
  <ScaleCrop>false</ScaleCrop>
  <HeadingPairs>
    <vt:vector size="8" baseType="variant">
      <vt:variant>
        <vt:lpstr>已用的字体</vt:lpstr>
      </vt:variant>
      <vt:variant>
        <vt:i4>2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11" baseType="lpstr">
      <vt:lpstr>Arial</vt:lpstr>
      <vt:lpstr>Calibri</vt:lpstr>
      <vt:lpstr>Office 主题</vt:lpstr>
      <vt:lpstr>Prism Project</vt:lpstr>
      <vt:lpstr>Supplementary figures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Yun Feng</dc:creator>
  <cp:lastModifiedBy>Yun Feng</cp:lastModifiedBy>
  <cp:revision>105</cp:revision>
  <dcterms:modified xsi:type="dcterms:W3CDTF">2025-01-01T08:23:31Z</dcterms:modified>
</cp:coreProperties>
</file>