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61" r:id="rId2"/>
    <p:sldId id="256" r:id="rId3"/>
    <p:sldId id="290" r:id="rId4"/>
    <p:sldId id="262" r:id="rId5"/>
    <p:sldId id="291" r:id="rId6"/>
    <p:sldId id="267" r:id="rId7"/>
    <p:sldId id="264" r:id="rId8"/>
    <p:sldId id="268" r:id="rId9"/>
    <p:sldId id="257" r:id="rId10"/>
    <p:sldId id="269" r:id="rId11"/>
    <p:sldId id="292" r:id="rId12"/>
    <p:sldId id="270" r:id="rId13"/>
    <p:sldId id="258" r:id="rId14"/>
    <p:sldId id="271" r:id="rId15"/>
    <p:sldId id="259" r:id="rId16"/>
    <p:sldId id="272" r:id="rId17"/>
    <p:sldId id="296" r:id="rId18"/>
    <p:sldId id="273" r:id="rId19"/>
    <p:sldId id="274" r:id="rId20"/>
    <p:sldId id="276" r:id="rId21"/>
    <p:sldId id="277" r:id="rId22"/>
    <p:sldId id="288" r:id="rId23"/>
    <p:sldId id="298" r:id="rId24"/>
    <p:sldId id="294" r:id="rId25"/>
    <p:sldId id="287" r:id="rId26"/>
    <p:sldId id="289" r:id="rId27"/>
    <p:sldId id="260" r:id="rId28"/>
    <p:sldId id="295" r:id="rId2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1" autoAdjust="0"/>
    <p:restoredTop sz="94660"/>
  </p:normalViewPr>
  <p:slideViewPr>
    <p:cSldViewPr snapToGrid="0">
      <p:cViewPr>
        <p:scale>
          <a:sx n="116" d="100"/>
          <a:sy n="116" d="100"/>
        </p:scale>
        <p:origin x="488" y="-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A01D-5AB7-4901-9FAB-52C1E230667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00849-E879-4E6A-A8BA-1A2459D0F5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593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00849-E879-4E6A-A8BA-1A2459D0F5E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712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00849-E879-4E6A-A8BA-1A2459D0F5E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9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74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7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84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92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62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0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02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255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10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2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369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33E8C-650D-4B6B-8541-CCF61BDF9B30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77A5B-1516-47A0-9D0C-3F892CBC69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53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tif"/><Relationship Id="rId4" Type="http://schemas.openxmlformats.org/officeDocument/2006/relationships/image" Target="../media/image54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"/><Relationship Id="rId2" Type="http://schemas.openxmlformats.org/officeDocument/2006/relationships/image" Target="../media/image56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tif"/><Relationship Id="rId4" Type="http://schemas.openxmlformats.org/officeDocument/2006/relationships/image" Target="../media/image61.t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ti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tif"/><Relationship Id="rId5" Type="http://schemas.openxmlformats.org/officeDocument/2006/relationships/image" Target="../media/image66.tif"/><Relationship Id="rId4" Type="http://schemas.openxmlformats.org/officeDocument/2006/relationships/image" Target="../media/image65.t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ti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tif"/><Relationship Id="rId5" Type="http://schemas.openxmlformats.org/officeDocument/2006/relationships/image" Target="../media/image72.png"/><Relationship Id="rId4" Type="http://schemas.openxmlformats.org/officeDocument/2006/relationships/image" Target="../media/image71.t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tif"/><Relationship Id="rId7" Type="http://schemas.openxmlformats.org/officeDocument/2006/relationships/image" Target="../media/image80.ti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tif"/><Relationship Id="rId5" Type="http://schemas.openxmlformats.org/officeDocument/2006/relationships/image" Target="../media/image78.tif"/><Relationship Id="rId4" Type="http://schemas.openxmlformats.org/officeDocument/2006/relationships/image" Target="../media/image77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tif"/><Relationship Id="rId7" Type="http://schemas.openxmlformats.org/officeDocument/2006/relationships/image" Target="../media/image86.ti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tif"/><Relationship Id="rId5" Type="http://schemas.openxmlformats.org/officeDocument/2006/relationships/image" Target="../media/image84.tif"/><Relationship Id="rId4" Type="http://schemas.openxmlformats.org/officeDocument/2006/relationships/image" Target="../media/image83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tif"/><Relationship Id="rId2" Type="http://schemas.openxmlformats.org/officeDocument/2006/relationships/image" Target="../media/image87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tif"/><Relationship Id="rId4" Type="http://schemas.openxmlformats.org/officeDocument/2006/relationships/image" Target="../media/image89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tif"/><Relationship Id="rId5" Type="http://schemas.openxmlformats.org/officeDocument/2006/relationships/image" Target="../media/image94.png"/><Relationship Id="rId4" Type="http://schemas.openxmlformats.org/officeDocument/2006/relationships/image" Target="../media/image93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ti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tif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tif"/><Relationship Id="rId5" Type="http://schemas.openxmlformats.org/officeDocument/2006/relationships/image" Target="../media/image102.png"/><Relationship Id="rId4" Type="http://schemas.openxmlformats.org/officeDocument/2006/relationships/image" Target="../media/image101.t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tif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tif"/><Relationship Id="rId5" Type="http://schemas.openxmlformats.org/officeDocument/2006/relationships/image" Target="../media/image108.tif"/><Relationship Id="rId4" Type="http://schemas.openxmlformats.org/officeDocument/2006/relationships/image" Target="../media/image10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tif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tif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tif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tif"/><Relationship Id="rId4" Type="http://schemas.openxmlformats.org/officeDocument/2006/relationships/image" Target="../media/image1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tif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tif"/><Relationship Id="rId7" Type="http://schemas.openxmlformats.org/officeDocument/2006/relationships/image" Target="../media/image131.tif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tif"/><Relationship Id="rId5" Type="http://schemas.openxmlformats.org/officeDocument/2006/relationships/image" Target="../media/image129.tif"/><Relationship Id="rId4" Type="http://schemas.openxmlformats.org/officeDocument/2006/relationships/image" Target="../media/image128.t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4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t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tif"/><Relationship Id="rId5" Type="http://schemas.openxmlformats.org/officeDocument/2006/relationships/image" Target="../media/image7.png"/><Relationship Id="rId4" Type="http://schemas.openxmlformats.org/officeDocument/2006/relationships/image" Target="../media/image6.t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tif"/><Relationship Id="rId4" Type="http://schemas.openxmlformats.org/officeDocument/2006/relationships/image" Target="../media/image12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"/><Relationship Id="rId3" Type="http://schemas.openxmlformats.org/officeDocument/2006/relationships/image" Target="../media/image18.tif"/><Relationship Id="rId7" Type="http://schemas.openxmlformats.org/officeDocument/2006/relationships/image" Target="../media/image22.tif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tif"/><Relationship Id="rId5" Type="http://schemas.openxmlformats.org/officeDocument/2006/relationships/image" Target="../media/image20.tif"/><Relationship Id="rId4" Type="http://schemas.openxmlformats.org/officeDocument/2006/relationships/image" Target="../media/image19.tif"/><Relationship Id="rId9" Type="http://schemas.openxmlformats.org/officeDocument/2006/relationships/image" Target="../media/image24.t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ti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if"/><Relationship Id="rId3" Type="http://schemas.openxmlformats.org/officeDocument/2006/relationships/image" Target="../media/image32.tif"/><Relationship Id="rId7" Type="http://schemas.openxmlformats.org/officeDocument/2006/relationships/image" Target="../media/image36.tif"/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tif"/><Relationship Id="rId5" Type="http://schemas.openxmlformats.org/officeDocument/2006/relationships/image" Target="../media/image34.tif"/><Relationship Id="rId4" Type="http://schemas.openxmlformats.org/officeDocument/2006/relationships/image" Target="../media/image33.tif"/><Relationship Id="rId9" Type="http://schemas.openxmlformats.org/officeDocument/2006/relationships/image" Target="../media/image38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t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tif"/><Relationship Id="rId5" Type="http://schemas.openxmlformats.org/officeDocument/2006/relationships/image" Target="../media/image42.tif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tif"/><Relationship Id="rId2" Type="http://schemas.openxmlformats.org/officeDocument/2006/relationships/image" Target="../media/image45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tif"/><Relationship Id="rId5" Type="http://schemas.openxmlformats.org/officeDocument/2006/relationships/image" Target="../media/image48.tif"/><Relationship Id="rId4" Type="http://schemas.openxmlformats.org/officeDocument/2006/relationships/image" Target="../media/image47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FCA92-733C-AB79-E8B7-AEA5ECB71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3A4728E-DE53-AC1F-5806-71E774A92F9C}"/>
              </a:ext>
            </a:extLst>
          </p:cNvPr>
          <p:cNvSpPr txBox="1"/>
          <p:nvPr/>
        </p:nvSpPr>
        <p:spPr>
          <a:xfrm>
            <a:off x="546100" y="291515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Arial" panose="020B0604020202020204" pitchFamily="34" charset="0"/>
              </a:rPr>
              <a:t>Supplementary Information </a:t>
            </a:r>
            <a:r>
              <a:rPr lang="en-US" altLang="zh-CN" sz="1800" b="1" i="1" dirty="0">
                <a:latin typeface="Arial" panose="020B0604020202020204" pitchFamily="34" charset="0"/>
              </a:rPr>
              <a:t>(Source data)</a:t>
            </a:r>
            <a:endParaRPr lang="zh-CN" altLang="en-US" sz="1800" b="1" i="1" dirty="0">
              <a:latin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3BCA4D-7F16-C24A-0766-891214EB6CE5}"/>
              </a:ext>
            </a:extLst>
          </p:cNvPr>
          <p:cNvSpPr txBox="1"/>
          <p:nvPr/>
        </p:nvSpPr>
        <p:spPr>
          <a:xfrm>
            <a:off x="546100" y="1328896"/>
            <a:ext cx="6383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</a:rPr>
              <a:t>SENP5</a:t>
            </a:r>
            <a:r>
              <a:rPr lang="en-US" altLang="zh-CN" b="1" dirty="0">
                <a:latin typeface="Arial" panose="020B0604020202020204" pitchFamily="34" charset="0"/>
              </a:rPr>
              <a:t> enhances antiviral innate immunity by promoting </a:t>
            </a:r>
            <a:r>
              <a:rPr lang="en-US" altLang="zh-CN" b="1" dirty="0" err="1">
                <a:latin typeface="Arial" panose="020B0604020202020204" pitchFamily="34" charset="0"/>
              </a:rPr>
              <a:t>AURKA</a:t>
            </a:r>
            <a:r>
              <a:rPr lang="en-US" altLang="zh-CN" b="1" dirty="0">
                <a:latin typeface="Arial" panose="020B0604020202020204" pitchFamily="34" charset="0"/>
              </a:rPr>
              <a:t>-dependent </a:t>
            </a:r>
            <a:r>
              <a:rPr lang="en-US" altLang="zh-CN" b="1" dirty="0" err="1">
                <a:latin typeface="Arial" panose="020B0604020202020204" pitchFamily="34" charset="0"/>
              </a:rPr>
              <a:t>STAT2</a:t>
            </a:r>
            <a:r>
              <a:rPr lang="en-US" altLang="zh-CN" b="1" dirty="0">
                <a:latin typeface="Arial" panose="020B0604020202020204" pitchFamily="34" charset="0"/>
              </a:rPr>
              <a:t> phosphorylation</a:t>
            </a:r>
            <a:endParaRPr lang="zh-CN" altLang="zh-CN" b="1" dirty="0">
              <a:latin typeface="Arial" panose="020B0604020202020204" pitchFamily="34" charset="0"/>
            </a:endParaRPr>
          </a:p>
          <a:p>
            <a:endParaRPr lang="zh-CN" altLang="en-US" sz="1800" b="1" dirty="0">
              <a:latin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E303EC-BCFF-3350-5C66-09666AE1933F}"/>
              </a:ext>
            </a:extLst>
          </p:cNvPr>
          <p:cNvSpPr txBox="1"/>
          <p:nvPr/>
        </p:nvSpPr>
        <p:spPr>
          <a:xfrm>
            <a:off x="546100" y="2305138"/>
            <a:ext cx="114646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/>
              <a:t>Song</a:t>
            </a:r>
            <a:r>
              <a:rPr lang="en-US" altLang="zh-CN" sz="1600" dirty="0">
                <a:latin typeface="Arial" panose="020B0604020202020204" pitchFamily="34" charset="0"/>
              </a:rPr>
              <a:t> et al.</a:t>
            </a:r>
            <a:endParaRPr lang="zh-CN" altLang="en-US" sz="16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282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DC625-3321-898F-39D9-CF6D2D434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AC47FB7-B6B0-4639-B6AF-51C854086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546" y="1802724"/>
            <a:ext cx="2334079" cy="7200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FAFB572-9B5C-44E8-B8D0-651F58EAD8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84" t="-2247" r="15646" b="22767"/>
          <a:stretch/>
        </p:blipFill>
        <p:spPr>
          <a:xfrm>
            <a:off x="2048546" y="942038"/>
            <a:ext cx="2334079" cy="66994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4ADAD85-7130-477F-8D90-3B9739B154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7" t="20172" r="24272" b="35164"/>
          <a:stretch/>
        </p:blipFill>
        <p:spPr>
          <a:xfrm>
            <a:off x="2230676" y="3587591"/>
            <a:ext cx="2151949" cy="103253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4E37DB3-974D-4E7E-9493-01C2CDA8D0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" t="44804" r="7534" b="19485"/>
          <a:stretch/>
        </p:blipFill>
        <p:spPr>
          <a:xfrm>
            <a:off x="2048546" y="2561568"/>
            <a:ext cx="2334079" cy="853023"/>
          </a:xfrm>
          <a:prstGeom prst="rect">
            <a:avLst/>
          </a:prstGeom>
        </p:spPr>
      </p:pic>
      <p:sp>
        <p:nvSpPr>
          <p:cNvPr id="54" name="文本框 23">
            <a:extLst>
              <a:ext uri="{FF2B5EF4-FFF2-40B4-BE49-F238E27FC236}">
                <a16:creationId xmlns:a16="http://schemas.microsoft.com/office/drawing/2014/main" id="{E9FFE479-71C5-329D-78E7-D498AFD88DA3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4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5DDD6EA5-9620-C30B-BF46-53DE2C5EF317}"/>
              </a:ext>
            </a:extLst>
          </p:cNvPr>
          <p:cNvSpPr txBox="1"/>
          <p:nvPr/>
        </p:nvSpPr>
        <p:spPr>
          <a:xfrm>
            <a:off x="331904" y="358625"/>
            <a:ext cx="299319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4A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9" name="文本框 91">
            <a:extLst>
              <a:ext uri="{FF2B5EF4-FFF2-40B4-BE49-F238E27FC236}">
                <a16:creationId xmlns:a16="http://schemas.microsoft.com/office/drawing/2014/main" id="{71AF9982-1356-E679-32CA-FAF22FFE9987}"/>
              </a:ext>
            </a:extLst>
          </p:cNvPr>
          <p:cNvSpPr txBox="1"/>
          <p:nvPr/>
        </p:nvSpPr>
        <p:spPr>
          <a:xfrm>
            <a:off x="4266110" y="1080057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38474AC6-00E8-4EA4-46C5-998ACC963D5C}"/>
              </a:ext>
            </a:extLst>
          </p:cNvPr>
          <p:cNvSpPr txBox="1"/>
          <p:nvPr/>
        </p:nvSpPr>
        <p:spPr>
          <a:xfrm>
            <a:off x="335987" y="1983936"/>
            <a:ext cx="1566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6" name="文本框 91">
            <a:extLst>
              <a:ext uri="{FF2B5EF4-FFF2-40B4-BE49-F238E27FC236}">
                <a16:creationId xmlns:a16="http://schemas.microsoft.com/office/drawing/2014/main" id="{3AFC3D51-2A04-46C3-D5AF-F424ED9B8D67}"/>
              </a:ext>
            </a:extLst>
          </p:cNvPr>
          <p:cNvSpPr txBox="1"/>
          <p:nvPr/>
        </p:nvSpPr>
        <p:spPr>
          <a:xfrm>
            <a:off x="4266110" y="1983936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178934EE-EC59-62B1-2A0B-827D64C7EA4F}"/>
              </a:ext>
            </a:extLst>
          </p:cNvPr>
          <p:cNvSpPr txBox="1"/>
          <p:nvPr/>
        </p:nvSpPr>
        <p:spPr>
          <a:xfrm>
            <a:off x="331904" y="2961826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9" name="文本框 91">
            <a:extLst>
              <a:ext uri="{FF2B5EF4-FFF2-40B4-BE49-F238E27FC236}">
                <a16:creationId xmlns:a16="http://schemas.microsoft.com/office/drawing/2014/main" id="{FF48A869-7C3A-02E5-2C46-9DE76AA5097B}"/>
              </a:ext>
            </a:extLst>
          </p:cNvPr>
          <p:cNvSpPr txBox="1"/>
          <p:nvPr/>
        </p:nvSpPr>
        <p:spPr>
          <a:xfrm>
            <a:off x="4266110" y="2961826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52200A3F-D28E-FF4E-1844-BB1071DB2F3A}"/>
              </a:ext>
            </a:extLst>
          </p:cNvPr>
          <p:cNvSpPr txBox="1"/>
          <p:nvPr/>
        </p:nvSpPr>
        <p:spPr>
          <a:xfrm>
            <a:off x="335987" y="3894668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文本框 91">
            <a:extLst>
              <a:ext uri="{FF2B5EF4-FFF2-40B4-BE49-F238E27FC236}">
                <a16:creationId xmlns:a16="http://schemas.microsoft.com/office/drawing/2014/main" id="{240DA5C7-588C-5AA5-6CBB-A8766CD2BE0A}"/>
              </a:ext>
            </a:extLst>
          </p:cNvPr>
          <p:cNvSpPr txBox="1"/>
          <p:nvPr/>
        </p:nvSpPr>
        <p:spPr>
          <a:xfrm>
            <a:off x="4266110" y="3894668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D2AF0B7F-6CCA-4C4A-7188-0565D6DD983E}"/>
              </a:ext>
            </a:extLst>
          </p:cNvPr>
          <p:cNvSpPr/>
          <p:nvPr/>
        </p:nvSpPr>
        <p:spPr>
          <a:xfrm>
            <a:off x="307441" y="727957"/>
            <a:ext cx="5382239" cy="54001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B49EDD53-2B54-A788-6FBB-122A1BBCBBC5}"/>
              </a:ext>
            </a:extLst>
          </p:cNvPr>
          <p:cNvSpPr/>
          <p:nvPr/>
        </p:nvSpPr>
        <p:spPr>
          <a:xfrm>
            <a:off x="2571437" y="3801016"/>
            <a:ext cx="1495914" cy="5856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90F910A-7374-2D9C-C549-27A151410095}"/>
              </a:ext>
            </a:extLst>
          </p:cNvPr>
          <p:cNvSpPr/>
          <p:nvPr/>
        </p:nvSpPr>
        <p:spPr>
          <a:xfrm>
            <a:off x="2565390" y="2828954"/>
            <a:ext cx="1469877" cy="5856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CB4635F-6261-3A9D-AB69-FE3F0F06F907}"/>
              </a:ext>
            </a:extLst>
          </p:cNvPr>
          <p:cNvSpPr/>
          <p:nvPr/>
        </p:nvSpPr>
        <p:spPr>
          <a:xfrm>
            <a:off x="2565390" y="1887033"/>
            <a:ext cx="1469877" cy="5856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209C726-1306-6F6F-5123-BD63DCFF8568}"/>
              </a:ext>
            </a:extLst>
          </p:cNvPr>
          <p:cNvSpPr/>
          <p:nvPr/>
        </p:nvSpPr>
        <p:spPr>
          <a:xfrm>
            <a:off x="2596010" y="949989"/>
            <a:ext cx="1439257" cy="5856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0" name="表格 59">
            <a:extLst>
              <a:ext uri="{FF2B5EF4-FFF2-40B4-BE49-F238E27FC236}">
                <a16:creationId xmlns:a16="http://schemas.microsoft.com/office/drawing/2014/main" id="{9B10D04F-D725-4C7E-8E6D-9CA97B958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037384"/>
              </p:ext>
            </p:extLst>
          </p:nvPr>
        </p:nvGraphicFramePr>
        <p:xfrm>
          <a:off x="1096327" y="4657051"/>
          <a:ext cx="3001761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 C713L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0610378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DA6AA00D-5F29-E764-CBBA-138FD064CB25}"/>
              </a:ext>
            </a:extLst>
          </p:cNvPr>
          <p:cNvSpPr txBox="1"/>
          <p:nvPr/>
        </p:nvSpPr>
        <p:spPr>
          <a:xfrm>
            <a:off x="307441" y="930921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2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DC625-3321-898F-39D9-CF6D2D434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文本框 23">
            <a:extLst>
              <a:ext uri="{FF2B5EF4-FFF2-40B4-BE49-F238E27FC236}">
                <a16:creationId xmlns:a16="http://schemas.microsoft.com/office/drawing/2014/main" id="{E9FFE479-71C5-329D-78E7-D498AFD88DA3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4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8" name="图片 97">
            <a:extLst>
              <a:ext uri="{FF2B5EF4-FFF2-40B4-BE49-F238E27FC236}">
                <a16:creationId xmlns:a16="http://schemas.microsoft.com/office/drawing/2014/main" id="{D0DF2FF5-8969-4040-CA06-092EBD6CA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5" r="40009" b="30466"/>
          <a:stretch>
            <a:fillRect/>
          </a:stretch>
        </p:blipFill>
        <p:spPr>
          <a:xfrm>
            <a:off x="2125470" y="825675"/>
            <a:ext cx="1652617" cy="919992"/>
          </a:xfrm>
          <a:prstGeom prst="rect">
            <a:avLst/>
          </a:prstGeom>
        </p:spPr>
      </p:pic>
      <p:pic>
        <p:nvPicPr>
          <p:cNvPr id="90" name="图片 89">
            <a:extLst>
              <a:ext uri="{FF2B5EF4-FFF2-40B4-BE49-F238E27FC236}">
                <a16:creationId xmlns:a16="http://schemas.microsoft.com/office/drawing/2014/main" id="{9314795A-BC3C-6428-CADE-0C8BA80B6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2" t="43092" r="-1393" b="27257"/>
          <a:stretch>
            <a:fillRect/>
          </a:stretch>
        </p:blipFill>
        <p:spPr>
          <a:xfrm>
            <a:off x="2151632" y="2680130"/>
            <a:ext cx="1652618" cy="841614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A7B85E0E-572C-FCE0-3BD2-19C671338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1" t="33302" b="33980"/>
          <a:stretch>
            <a:fillRect/>
          </a:stretch>
        </p:blipFill>
        <p:spPr>
          <a:xfrm>
            <a:off x="2125469" y="1769525"/>
            <a:ext cx="1652618" cy="881428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1231240A-51D6-D9BB-B715-BC751894B874}"/>
              </a:ext>
            </a:extLst>
          </p:cNvPr>
          <p:cNvSpPr txBox="1"/>
          <p:nvPr/>
        </p:nvSpPr>
        <p:spPr>
          <a:xfrm>
            <a:off x="313277" y="427195"/>
            <a:ext cx="299312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4F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2A2ADD78-B716-C11C-EF4B-FE715D05E330}"/>
              </a:ext>
            </a:extLst>
          </p:cNvPr>
          <p:cNvSpPr txBox="1"/>
          <p:nvPr/>
        </p:nvSpPr>
        <p:spPr>
          <a:xfrm>
            <a:off x="327476" y="1072838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-G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7" name="文本框 91">
            <a:extLst>
              <a:ext uri="{FF2B5EF4-FFF2-40B4-BE49-F238E27FC236}">
                <a16:creationId xmlns:a16="http://schemas.microsoft.com/office/drawing/2014/main" id="{79D9AE31-35BB-01A7-8C27-454B90C5C703}"/>
              </a:ext>
            </a:extLst>
          </p:cNvPr>
          <p:cNvSpPr txBox="1"/>
          <p:nvPr/>
        </p:nvSpPr>
        <p:spPr>
          <a:xfrm>
            <a:off x="3688870" y="1072838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3338154F-F93C-4D4D-C3A0-97E0F1F37585}"/>
              </a:ext>
            </a:extLst>
          </p:cNvPr>
          <p:cNvSpPr/>
          <p:nvPr/>
        </p:nvSpPr>
        <p:spPr>
          <a:xfrm>
            <a:off x="2464004" y="1028269"/>
            <a:ext cx="1167716" cy="459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0D458612-7D29-511F-03EE-1B5FE6AF578F}"/>
              </a:ext>
            </a:extLst>
          </p:cNvPr>
          <p:cNvSpPr txBox="1"/>
          <p:nvPr/>
        </p:nvSpPr>
        <p:spPr>
          <a:xfrm>
            <a:off x="334136" y="2056412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Flag-SENP5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0" name="文本框 91">
            <a:extLst>
              <a:ext uri="{FF2B5EF4-FFF2-40B4-BE49-F238E27FC236}">
                <a16:creationId xmlns:a16="http://schemas.microsoft.com/office/drawing/2014/main" id="{BDF328CF-C937-9F59-DD91-EC32E606115F}"/>
              </a:ext>
            </a:extLst>
          </p:cNvPr>
          <p:cNvSpPr txBox="1"/>
          <p:nvPr/>
        </p:nvSpPr>
        <p:spPr>
          <a:xfrm>
            <a:off x="3688870" y="2056412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4B85CDD9-B92C-0588-AA8C-0988A666120E}"/>
              </a:ext>
            </a:extLst>
          </p:cNvPr>
          <p:cNvSpPr txBox="1"/>
          <p:nvPr/>
        </p:nvSpPr>
        <p:spPr>
          <a:xfrm>
            <a:off x="327476" y="2955657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2" name="文本框 91">
            <a:extLst>
              <a:ext uri="{FF2B5EF4-FFF2-40B4-BE49-F238E27FC236}">
                <a16:creationId xmlns:a16="http://schemas.microsoft.com/office/drawing/2014/main" id="{A9158FAD-9560-09D1-F39F-7403EA3B2C7A}"/>
              </a:ext>
            </a:extLst>
          </p:cNvPr>
          <p:cNvSpPr txBox="1"/>
          <p:nvPr/>
        </p:nvSpPr>
        <p:spPr>
          <a:xfrm>
            <a:off x="3665017" y="2989392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B33DCEB5-0D61-6BE9-2FE8-DC71AD0CCBDF}"/>
              </a:ext>
            </a:extLst>
          </p:cNvPr>
          <p:cNvSpPr/>
          <p:nvPr/>
        </p:nvSpPr>
        <p:spPr>
          <a:xfrm>
            <a:off x="307441" y="796527"/>
            <a:ext cx="5162917" cy="42415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50" name="表格 49">
            <a:extLst>
              <a:ext uri="{FF2B5EF4-FFF2-40B4-BE49-F238E27FC236}">
                <a16:creationId xmlns:a16="http://schemas.microsoft.com/office/drawing/2014/main" id="{FFF0C246-B959-4809-AEFF-90A1EB156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200215"/>
              </p:ext>
            </p:extLst>
          </p:nvPr>
        </p:nvGraphicFramePr>
        <p:xfrm>
          <a:off x="988709" y="3565780"/>
          <a:ext cx="2643188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 C713L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0610378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6AF61E7B-1CF8-24A0-527B-530FC7D30806}"/>
              </a:ext>
            </a:extLst>
          </p:cNvPr>
          <p:cNvSpPr/>
          <p:nvPr/>
        </p:nvSpPr>
        <p:spPr>
          <a:xfrm>
            <a:off x="2464004" y="1987509"/>
            <a:ext cx="1167716" cy="459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1229E34-2C6B-9885-945C-82E9B2DC20D7}"/>
              </a:ext>
            </a:extLst>
          </p:cNvPr>
          <p:cNvSpPr/>
          <p:nvPr/>
        </p:nvSpPr>
        <p:spPr>
          <a:xfrm>
            <a:off x="2483054" y="2920959"/>
            <a:ext cx="1167716" cy="459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33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AF550-CB3A-B9FE-8C6F-7DF3C10AF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3EA4247-864A-820B-BAF9-C85B83CB0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8" t="21187" r="6182" b="43329"/>
          <a:stretch>
            <a:fillRect/>
          </a:stretch>
        </p:blipFill>
        <p:spPr>
          <a:xfrm>
            <a:off x="2018393" y="763083"/>
            <a:ext cx="2369007" cy="911394"/>
          </a:xfrm>
          <a:prstGeom prst="rect">
            <a:avLst/>
          </a:prstGeom>
        </p:spPr>
      </p:pic>
      <p:sp>
        <p:nvSpPr>
          <p:cNvPr id="54" name="文本框 23">
            <a:extLst>
              <a:ext uri="{FF2B5EF4-FFF2-40B4-BE49-F238E27FC236}">
                <a16:creationId xmlns:a16="http://schemas.microsoft.com/office/drawing/2014/main" id="{C130E446-EBEC-6116-02AF-6B67F83C6DF7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5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CF956F0-DBDE-06E4-F553-1493359A3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75" t="13854" r="34990" b="43628"/>
          <a:stretch>
            <a:fillRect/>
          </a:stretch>
        </p:blipFill>
        <p:spPr>
          <a:xfrm>
            <a:off x="2002352" y="2746050"/>
            <a:ext cx="2369006" cy="80705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6A64022-6F25-1E8C-56C2-C0A5451CA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6" t="24804" r="40120" b="51880"/>
          <a:stretch>
            <a:fillRect/>
          </a:stretch>
        </p:blipFill>
        <p:spPr>
          <a:xfrm>
            <a:off x="2002352" y="1767785"/>
            <a:ext cx="2369006" cy="90036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1CB9FCF-4625-33E5-1FCC-5B6BE0B752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0" t="40171" r="39901" b="29628"/>
          <a:stretch>
            <a:fillRect/>
          </a:stretch>
        </p:blipFill>
        <p:spPr>
          <a:xfrm>
            <a:off x="2002352" y="3583439"/>
            <a:ext cx="2369006" cy="931631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48523083-D57A-DE68-DB33-FCFD9F3C3D23}"/>
              </a:ext>
            </a:extLst>
          </p:cNvPr>
          <p:cNvSpPr txBox="1"/>
          <p:nvPr/>
        </p:nvSpPr>
        <p:spPr>
          <a:xfrm>
            <a:off x="339314" y="310263"/>
            <a:ext cx="30059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5B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651B326-9102-14A4-3AFB-A92951E3C47D}"/>
              </a:ext>
            </a:extLst>
          </p:cNvPr>
          <p:cNvSpPr txBox="1"/>
          <p:nvPr/>
        </p:nvSpPr>
        <p:spPr>
          <a:xfrm>
            <a:off x="1088889" y="1096154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9" name="文本框 91">
            <a:extLst>
              <a:ext uri="{FF2B5EF4-FFF2-40B4-BE49-F238E27FC236}">
                <a16:creationId xmlns:a16="http://schemas.microsoft.com/office/drawing/2014/main" id="{8301C69D-8A62-10C8-F61F-E6109F166212}"/>
              </a:ext>
            </a:extLst>
          </p:cNvPr>
          <p:cNvSpPr txBox="1"/>
          <p:nvPr/>
        </p:nvSpPr>
        <p:spPr>
          <a:xfrm>
            <a:off x="4279355" y="1096154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- 116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D3904D2-8432-BF8A-E6A2-82657AD5411D}"/>
              </a:ext>
            </a:extLst>
          </p:cNvPr>
          <p:cNvSpPr/>
          <p:nvPr/>
        </p:nvSpPr>
        <p:spPr>
          <a:xfrm>
            <a:off x="2309072" y="923675"/>
            <a:ext cx="1686020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7528EE04-460C-0CED-E3F2-8B6704117D72}"/>
              </a:ext>
            </a:extLst>
          </p:cNvPr>
          <p:cNvSpPr txBox="1"/>
          <p:nvPr/>
        </p:nvSpPr>
        <p:spPr>
          <a:xfrm>
            <a:off x="1059361" y="2028138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HA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6" name="文本框 91">
            <a:extLst>
              <a:ext uri="{FF2B5EF4-FFF2-40B4-BE49-F238E27FC236}">
                <a16:creationId xmlns:a16="http://schemas.microsoft.com/office/drawing/2014/main" id="{109DC06F-C691-032F-0FAC-5C64EFF47BE2}"/>
              </a:ext>
            </a:extLst>
          </p:cNvPr>
          <p:cNvSpPr txBox="1"/>
          <p:nvPr/>
        </p:nvSpPr>
        <p:spPr>
          <a:xfrm>
            <a:off x="4279355" y="2028138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507CBA6-6ED1-3854-9253-C146663BD60E}"/>
              </a:ext>
            </a:extLst>
          </p:cNvPr>
          <p:cNvSpPr txBox="1"/>
          <p:nvPr/>
        </p:nvSpPr>
        <p:spPr>
          <a:xfrm>
            <a:off x="1059361" y="2935325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9" name="文本框 91">
            <a:extLst>
              <a:ext uri="{FF2B5EF4-FFF2-40B4-BE49-F238E27FC236}">
                <a16:creationId xmlns:a16="http://schemas.microsoft.com/office/drawing/2014/main" id="{45A69AB2-C2D8-3C54-59EF-46F176EE2928}"/>
              </a:ext>
            </a:extLst>
          </p:cNvPr>
          <p:cNvSpPr txBox="1"/>
          <p:nvPr/>
        </p:nvSpPr>
        <p:spPr>
          <a:xfrm>
            <a:off x="4279355" y="2935325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- 116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BCA0D175-EADB-5633-E889-465D26A37CE9}"/>
              </a:ext>
            </a:extLst>
          </p:cNvPr>
          <p:cNvSpPr txBox="1"/>
          <p:nvPr/>
        </p:nvSpPr>
        <p:spPr>
          <a:xfrm>
            <a:off x="1059361" y="3868474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HA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文本框 91">
            <a:extLst>
              <a:ext uri="{FF2B5EF4-FFF2-40B4-BE49-F238E27FC236}">
                <a16:creationId xmlns:a16="http://schemas.microsoft.com/office/drawing/2014/main" id="{3AA4C02F-6262-2B7F-6AE7-A984F47809F3}"/>
              </a:ext>
            </a:extLst>
          </p:cNvPr>
          <p:cNvSpPr txBox="1"/>
          <p:nvPr/>
        </p:nvSpPr>
        <p:spPr>
          <a:xfrm>
            <a:off x="4279355" y="3868474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22180089-5B24-76DE-A77B-D9C4DD55F887}"/>
              </a:ext>
            </a:extLst>
          </p:cNvPr>
          <p:cNvSpPr/>
          <p:nvPr/>
        </p:nvSpPr>
        <p:spPr>
          <a:xfrm>
            <a:off x="339314" y="708742"/>
            <a:ext cx="5275423" cy="54455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B5093D6B-0A50-95F5-4E82-22AF8E3B71B8}"/>
              </a:ext>
            </a:extLst>
          </p:cNvPr>
          <p:cNvSpPr/>
          <p:nvPr/>
        </p:nvSpPr>
        <p:spPr>
          <a:xfrm>
            <a:off x="2320670" y="1850028"/>
            <a:ext cx="1686020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8B9B5AFE-F313-27D9-2163-769FD41E851C}"/>
              </a:ext>
            </a:extLst>
          </p:cNvPr>
          <p:cNvSpPr/>
          <p:nvPr/>
        </p:nvSpPr>
        <p:spPr>
          <a:xfrm>
            <a:off x="2320670" y="2776381"/>
            <a:ext cx="1686020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993E50A-FC1C-F631-E284-902B0C81928A}"/>
              </a:ext>
            </a:extLst>
          </p:cNvPr>
          <p:cNvSpPr/>
          <p:nvPr/>
        </p:nvSpPr>
        <p:spPr>
          <a:xfrm>
            <a:off x="2309072" y="3702735"/>
            <a:ext cx="1686020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D07612B-62D0-4C3C-BCE7-59E427458CC6}"/>
              </a:ext>
            </a:extLst>
          </p:cNvPr>
          <p:cNvCxnSpPr/>
          <p:nvPr/>
        </p:nvCxnSpPr>
        <p:spPr>
          <a:xfrm>
            <a:off x="1059361" y="1170795"/>
            <a:ext cx="0" cy="1248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307ADF2-6DAA-4D48-A952-15D1B0E71D04}"/>
              </a:ext>
            </a:extLst>
          </p:cNvPr>
          <p:cNvCxnSpPr/>
          <p:nvPr/>
        </p:nvCxnSpPr>
        <p:spPr>
          <a:xfrm>
            <a:off x="1059361" y="2918935"/>
            <a:ext cx="0" cy="1248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7EF86279-687C-4582-A096-15B709ADE3A5}"/>
              </a:ext>
            </a:extLst>
          </p:cNvPr>
          <p:cNvSpPr txBox="1"/>
          <p:nvPr/>
        </p:nvSpPr>
        <p:spPr>
          <a:xfrm>
            <a:off x="650997" y="1607365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D5AD5F9-D8BE-4997-BA48-18A4B480F0CA}"/>
              </a:ext>
            </a:extLst>
          </p:cNvPr>
          <p:cNvSpPr txBox="1"/>
          <p:nvPr/>
        </p:nvSpPr>
        <p:spPr>
          <a:xfrm>
            <a:off x="356044" y="335764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表格 26">
            <a:extLst>
              <a:ext uri="{FF2B5EF4-FFF2-40B4-BE49-F238E27FC236}">
                <a16:creationId xmlns:a16="http://schemas.microsoft.com/office/drawing/2014/main" id="{650BADE2-78E0-45B8-8196-921A76C75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096092"/>
              </p:ext>
            </p:extLst>
          </p:nvPr>
        </p:nvGraphicFramePr>
        <p:xfrm>
          <a:off x="1008679" y="4594800"/>
          <a:ext cx="2953720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8924304"/>
                    </a:ext>
                  </a:extLst>
                </a:gridCol>
                <a:gridCol w="315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141246180"/>
                    </a:ext>
                  </a:extLst>
                </a:gridCol>
                <a:gridCol w="422088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1941425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3229315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Flag-STAT2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7266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998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519E8-F600-890C-A95F-023DE6D2F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57">
            <a:extLst>
              <a:ext uri="{FF2B5EF4-FFF2-40B4-BE49-F238E27FC236}">
                <a16:creationId xmlns:a16="http://schemas.microsoft.com/office/drawing/2014/main" id="{E6B54B3C-072A-47DB-390C-6B933D22BD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49" t="9379" r="-574" b="36084"/>
          <a:stretch>
            <a:fillRect/>
          </a:stretch>
        </p:blipFill>
        <p:spPr>
          <a:xfrm>
            <a:off x="1768919" y="6358803"/>
            <a:ext cx="2372257" cy="826683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4CAEFDD0-830F-5E7D-AA82-1DE189987A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8" t="9619" r="24709" b="23628"/>
          <a:stretch>
            <a:fillRect/>
          </a:stretch>
        </p:blipFill>
        <p:spPr>
          <a:xfrm>
            <a:off x="1878362" y="5356525"/>
            <a:ext cx="2269302" cy="926809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37C08E7F-1A89-6655-6795-6D68B0E1D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4" t="12215" r="21703" b="53379"/>
          <a:stretch>
            <a:fillRect/>
          </a:stretch>
        </p:blipFill>
        <p:spPr>
          <a:xfrm>
            <a:off x="1810873" y="865356"/>
            <a:ext cx="2274831" cy="110757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B465B9A-6DF9-0D10-5675-3AC777EC70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7" t="9044" r="18636" b="58175"/>
          <a:stretch>
            <a:fillRect/>
          </a:stretch>
        </p:blipFill>
        <p:spPr>
          <a:xfrm>
            <a:off x="1820632" y="3218607"/>
            <a:ext cx="2372257" cy="93258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46FB412F-B9B1-2334-89D8-CBF53AC86F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91" b="30774"/>
          <a:stretch>
            <a:fillRect/>
          </a:stretch>
        </p:blipFill>
        <p:spPr>
          <a:xfrm>
            <a:off x="1839933" y="2120538"/>
            <a:ext cx="2315318" cy="101445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C5E0E16-D289-6873-0220-1E5FA6EF696D}"/>
              </a:ext>
            </a:extLst>
          </p:cNvPr>
          <p:cNvSpPr txBox="1"/>
          <p:nvPr/>
        </p:nvSpPr>
        <p:spPr>
          <a:xfrm>
            <a:off x="368769" y="378369"/>
            <a:ext cx="30187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5C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7AD4F39-C1D6-5573-8151-2159FB9FC599}"/>
              </a:ext>
            </a:extLst>
          </p:cNvPr>
          <p:cNvSpPr/>
          <p:nvPr/>
        </p:nvSpPr>
        <p:spPr>
          <a:xfrm>
            <a:off x="334662" y="767546"/>
            <a:ext cx="5151738" cy="769404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91">
            <a:extLst>
              <a:ext uri="{FF2B5EF4-FFF2-40B4-BE49-F238E27FC236}">
                <a16:creationId xmlns:a16="http://schemas.microsoft.com/office/drawing/2014/main" id="{9C8F592D-4D73-DC89-F463-676F6732515A}"/>
              </a:ext>
            </a:extLst>
          </p:cNvPr>
          <p:cNvSpPr txBox="1"/>
          <p:nvPr/>
        </p:nvSpPr>
        <p:spPr>
          <a:xfrm>
            <a:off x="3990618" y="1396704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F21294AD-28F1-482C-0ADA-AF3687E6BC30}"/>
              </a:ext>
            </a:extLst>
          </p:cNvPr>
          <p:cNvSpPr txBox="1"/>
          <p:nvPr/>
        </p:nvSpPr>
        <p:spPr>
          <a:xfrm>
            <a:off x="4037618" y="2459911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1A5B1E3-06E8-04D3-E9BC-AD0D84AB8A84}"/>
              </a:ext>
            </a:extLst>
          </p:cNvPr>
          <p:cNvSpPr/>
          <p:nvPr/>
        </p:nvSpPr>
        <p:spPr>
          <a:xfrm>
            <a:off x="2051832" y="1230103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91">
            <a:extLst>
              <a:ext uri="{FF2B5EF4-FFF2-40B4-BE49-F238E27FC236}">
                <a16:creationId xmlns:a16="http://schemas.microsoft.com/office/drawing/2014/main" id="{F19D76A2-9285-C832-B8FF-A778B730B376}"/>
              </a:ext>
            </a:extLst>
          </p:cNvPr>
          <p:cNvSpPr txBox="1"/>
          <p:nvPr/>
        </p:nvSpPr>
        <p:spPr>
          <a:xfrm>
            <a:off x="4093178" y="3522876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文本框 91">
            <a:extLst>
              <a:ext uri="{FF2B5EF4-FFF2-40B4-BE49-F238E27FC236}">
                <a16:creationId xmlns:a16="http://schemas.microsoft.com/office/drawing/2014/main" id="{A7884627-BB19-A09E-9C37-7821A22F3732}"/>
              </a:ext>
            </a:extLst>
          </p:cNvPr>
          <p:cNvSpPr txBox="1"/>
          <p:nvPr/>
        </p:nvSpPr>
        <p:spPr>
          <a:xfrm>
            <a:off x="4068240" y="4537832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文本框 91">
            <a:extLst>
              <a:ext uri="{FF2B5EF4-FFF2-40B4-BE49-F238E27FC236}">
                <a16:creationId xmlns:a16="http://schemas.microsoft.com/office/drawing/2014/main" id="{79B07606-66EE-F62E-4B79-303007670B52}"/>
              </a:ext>
            </a:extLst>
          </p:cNvPr>
          <p:cNvSpPr txBox="1"/>
          <p:nvPr/>
        </p:nvSpPr>
        <p:spPr>
          <a:xfrm>
            <a:off x="4037618" y="5637009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文本框 91">
            <a:extLst>
              <a:ext uri="{FF2B5EF4-FFF2-40B4-BE49-F238E27FC236}">
                <a16:creationId xmlns:a16="http://schemas.microsoft.com/office/drawing/2014/main" id="{7089D1D5-3727-AAD2-673D-04064EBB434A}"/>
              </a:ext>
            </a:extLst>
          </p:cNvPr>
          <p:cNvSpPr txBox="1"/>
          <p:nvPr/>
        </p:nvSpPr>
        <p:spPr>
          <a:xfrm>
            <a:off x="4020394" y="6553079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FEC1DC2-166D-65C6-9BEB-95FFC8223B35}"/>
              </a:ext>
            </a:extLst>
          </p:cNvPr>
          <p:cNvSpPr txBox="1"/>
          <p:nvPr/>
        </p:nvSpPr>
        <p:spPr>
          <a:xfrm>
            <a:off x="334662" y="2459911"/>
            <a:ext cx="135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723CE19-CD54-EF2A-D5F3-0A62F6260C29}"/>
              </a:ext>
            </a:extLst>
          </p:cNvPr>
          <p:cNvSpPr txBox="1"/>
          <p:nvPr/>
        </p:nvSpPr>
        <p:spPr>
          <a:xfrm>
            <a:off x="334662" y="4537832"/>
            <a:ext cx="1433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DC24E9C-5386-D972-DA04-0268BD761016}"/>
              </a:ext>
            </a:extLst>
          </p:cNvPr>
          <p:cNvSpPr txBox="1"/>
          <p:nvPr/>
        </p:nvSpPr>
        <p:spPr>
          <a:xfrm>
            <a:off x="334662" y="5637009"/>
            <a:ext cx="16564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9DBC21-2108-A3DB-62DC-C3430F98FC52}"/>
              </a:ext>
            </a:extLst>
          </p:cNvPr>
          <p:cNvSpPr txBox="1"/>
          <p:nvPr/>
        </p:nvSpPr>
        <p:spPr>
          <a:xfrm>
            <a:off x="334662" y="6553079"/>
            <a:ext cx="1445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文本框 23">
            <a:extLst>
              <a:ext uri="{FF2B5EF4-FFF2-40B4-BE49-F238E27FC236}">
                <a16:creationId xmlns:a16="http://schemas.microsoft.com/office/drawing/2014/main" id="{F4D6FA21-05CE-C8D4-7EF6-6939D5D59C82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5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A40752DA-8974-BAA1-A17C-DC99F675B3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5" t="32657" b="33645"/>
          <a:stretch>
            <a:fillRect/>
          </a:stretch>
        </p:blipFill>
        <p:spPr>
          <a:xfrm>
            <a:off x="1810873" y="4245969"/>
            <a:ext cx="2344378" cy="967774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4A496977-C0B2-E954-9E12-E6E76AC4F719}"/>
              </a:ext>
            </a:extLst>
          </p:cNvPr>
          <p:cNvSpPr/>
          <p:nvPr/>
        </p:nvSpPr>
        <p:spPr>
          <a:xfrm>
            <a:off x="2011900" y="2310256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B616E75-C811-67E9-D6FF-7C1CABBC80A0}"/>
              </a:ext>
            </a:extLst>
          </p:cNvPr>
          <p:cNvSpPr/>
          <p:nvPr/>
        </p:nvSpPr>
        <p:spPr>
          <a:xfrm>
            <a:off x="2011900" y="3378381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1C32376-C427-42E4-F3E0-E4620B572C32}"/>
              </a:ext>
            </a:extLst>
          </p:cNvPr>
          <p:cNvSpPr/>
          <p:nvPr/>
        </p:nvSpPr>
        <p:spPr>
          <a:xfrm>
            <a:off x="1988416" y="4398376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099565B-A01F-B499-791B-BCAD3D5172F6}"/>
              </a:ext>
            </a:extLst>
          </p:cNvPr>
          <p:cNvSpPr/>
          <p:nvPr/>
        </p:nvSpPr>
        <p:spPr>
          <a:xfrm>
            <a:off x="1946092" y="5490561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10704810-CB9D-1F07-C2CC-236BD3031ABB}"/>
              </a:ext>
            </a:extLst>
          </p:cNvPr>
          <p:cNvSpPr/>
          <p:nvPr/>
        </p:nvSpPr>
        <p:spPr>
          <a:xfrm>
            <a:off x="1946092" y="6391118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0" name="表格 29">
            <a:extLst>
              <a:ext uri="{FF2B5EF4-FFF2-40B4-BE49-F238E27FC236}">
                <a16:creationId xmlns:a16="http://schemas.microsoft.com/office/drawing/2014/main" id="{20528302-FFD5-49C2-B653-8E8C269D1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236666"/>
              </p:ext>
            </p:extLst>
          </p:nvPr>
        </p:nvGraphicFramePr>
        <p:xfrm>
          <a:off x="651703" y="7242667"/>
          <a:ext cx="300176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F55668CE-EB23-7931-76DB-DBB14985FA74}"/>
              </a:ext>
            </a:extLst>
          </p:cNvPr>
          <p:cNvSpPr txBox="1"/>
          <p:nvPr/>
        </p:nvSpPr>
        <p:spPr>
          <a:xfrm>
            <a:off x="334162" y="1265821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A87E25F-027A-4F40-2B9A-B467A9B34537}"/>
              </a:ext>
            </a:extLst>
          </p:cNvPr>
          <p:cNvSpPr txBox="1"/>
          <p:nvPr/>
        </p:nvSpPr>
        <p:spPr>
          <a:xfrm>
            <a:off x="334662" y="3415606"/>
            <a:ext cx="1441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B6384-05FB-6274-E53C-5BB945DA5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>
            <a:extLst>
              <a:ext uri="{FF2B5EF4-FFF2-40B4-BE49-F238E27FC236}">
                <a16:creationId xmlns:a16="http://schemas.microsoft.com/office/drawing/2014/main" id="{44289F82-19F9-9BA7-E5B2-1F0DDA9544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79" t="-14005" r="4913" b="-20836"/>
          <a:stretch>
            <a:fillRect/>
          </a:stretch>
        </p:blipFill>
        <p:spPr>
          <a:xfrm>
            <a:off x="2012064" y="4018289"/>
            <a:ext cx="2285173" cy="980343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37D65D0-1056-5391-DFBF-B23F5B8C66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38" r="19680" b="1571"/>
          <a:stretch>
            <a:fillRect/>
          </a:stretch>
        </p:blipFill>
        <p:spPr>
          <a:xfrm>
            <a:off x="1973966" y="3042319"/>
            <a:ext cx="2338894" cy="98034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C246DD0-D892-C486-3C01-161CAEC50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t="35425" b="30071"/>
          <a:stretch>
            <a:fillRect/>
          </a:stretch>
        </p:blipFill>
        <p:spPr>
          <a:xfrm>
            <a:off x="1987061" y="4940730"/>
            <a:ext cx="2353827" cy="103194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BD7FBB1-0C3B-A737-8E71-6789FAAE4E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76" t="5219" r="14495" b="16950"/>
          <a:stretch>
            <a:fillRect/>
          </a:stretch>
        </p:blipFill>
        <p:spPr>
          <a:xfrm>
            <a:off x="2012064" y="6021204"/>
            <a:ext cx="2328824" cy="118170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61F1C642-514A-700A-E2F5-76C38C93A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4" t="34524" b="28111"/>
          <a:stretch>
            <a:fillRect/>
          </a:stretch>
        </p:blipFill>
        <p:spPr>
          <a:xfrm>
            <a:off x="1973966" y="2009306"/>
            <a:ext cx="2323271" cy="99599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B58C2ACA-0798-F65E-F076-6925169BC2D6}"/>
              </a:ext>
            </a:extLst>
          </p:cNvPr>
          <p:cNvSpPr txBox="1"/>
          <p:nvPr/>
        </p:nvSpPr>
        <p:spPr>
          <a:xfrm>
            <a:off x="350704" y="426041"/>
            <a:ext cx="30187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5D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158CD43-42CB-3D57-517A-3955E6597318}"/>
              </a:ext>
            </a:extLst>
          </p:cNvPr>
          <p:cNvSpPr/>
          <p:nvPr/>
        </p:nvSpPr>
        <p:spPr>
          <a:xfrm>
            <a:off x="350704" y="823791"/>
            <a:ext cx="5264034" cy="7787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91">
            <a:extLst>
              <a:ext uri="{FF2B5EF4-FFF2-40B4-BE49-F238E27FC236}">
                <a16:creationId xmlns:a16="http://schemas.microsoft.com/office/drawing/2014/main" id="{80FBC23E-5ECC-3622-36E9-C54206268F13}"/>
              </a:ext>
            </a:extLst>
          </p:cNvPr>
          <p:cNvSpPr txBox="1"/>
          <p:nvPr/>
        </p:nvSpPr>
        <p:spPr>
          <a:xfrm>
            <a:off x="4186564" y="1163024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D3E3356F-4CC5-AA43-541E-0665BF2AE532}"/>
              </a:ext>
            </a:extLst>
          </p:cNvPr>
          <p:cNvSpPr txBox="1"/>
          <p:nvPr/>
        </p:nvSpPr>
        <p:spPr>
          <a:xfrm>
            <a:off x="4186564" y="2283798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79DFA5C-2A1D-F092-C246-DA9A77002CD7}"/>
              </a:ext>
            </a:extLst>
          </p:cNvPr>
          <p:cNvSpPr/>
          <p:nvPr/>
        </p:nvSpPr>
        <p:spPr>
          <a:xfrm>
            <a:off x="2324546" y="1117809"/>
            <a:ext cx="1847220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91">
            <a:extLst>
              <a:ext uri="{FF2B5EF4-FFF2-40B4-BE49-F238E27FC236}">
                <a16:creationId xmlns:a16="http://schemas.microsoft.com/office/drawing/2014/main" id="{58FE72E6-FF6D-BD5F-445D-CFAF54547EFC}"/>
              </a:ext>
            </a:extLst>
          </p:cNvPr>
          <p:cNvSpPr txBox="1"/>
          <p:nvPr/>
        </p:nvSpPr>
        <p:spPr>
          <a:xfrm>
            <a:off x="4186564" y="3398860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文本框 91">
            <a:extLst>
              <a:ext uri="{FF2B5EF4-FFF2-40B4-BE49-F238E27FC236}">
                <a16:creationId xmlns:a16="http://schemas.microsoft.com/office/drawing/2014/main" id="{B1DA0F27-3AB6-04A5-3399-A8B5DB8D694D}"/>
              </a:ext>
            </a:extLst>
          </p:cNvPr>
          <p:cNvSpPr txBox="1"/>
          <p:nvPr/>
        </p:nvSpPr>
        <p:spPr>
          <a:xfrm>
            <a:off x="4186564" y="4385407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文本框 91">
            <a:extLst>
              <a:ext uri="{FF2B5EF4-FFF2-40B4-BE49-F238E27FC236}">
                <a16:creationId xmlns:a16="http://schemas.microsoft.com/office/drawing/2014/main" id="{C6093830-EA7D-BCEE-1CFB-61645176E3DA}"/>
              </a:ext>
            </a:extLst>
          </p:cNvPr>
          <p:cNvSpPr txBox="1"/>
          <p:nvPr/>
        </p:nvSpPr>
        <p:spPr>
          <a:xfrm>
            <a:off x="4250172" y="5312417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文本框 91">
            <a:extLst>
              <a:ext uri="{FF2B5EF4-FFF2-40B4-BE49-F238E27FC236}">
                <a16:creationId xmlns:a16="http://schemas.microsoft.com/office/drawing/2014/main" id="{81B00B88-1354-82BD-0C8D-D801E6993CBF}"/>
              </a:ext>
            </a:extLst>
          </p:cNvPr>
          <p:cNvSpPr txBox="1"/>
          <p:nvPr/>
        </p:nvSpPr>
        <p:spPr>
          <a:xfrm>
            <a:off x="4250172" y="6416741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608D33C-CE3D-413D-B438-00E2E0932713}"/>
              </a:ext>
            </a:extLst>
          </p:cNvPr>
          <p:cNvSpPr txBox="1"/>
          <p:nvPr/>
        </p:nvSpPr>
        <p:spPr>
          <a:xfrm>
            <a:off x="376129" y="2289141"/>
            <a:ext cx="135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CE7CE33-43B1-53E0-662D-3A3F50035657}"/>
              </a:ext>
            </a:extLst>
          </p:cNvPr>
          <p:cNvSpPr txBox="1"/>
          <p:nvPr/>
        </p:nvSpPr>
        <p:spPr>
          <a:xfrm>
            <a:off x="350704" y="4372363"/>
            <a:ext cx="1433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6AB88AB-C03D-0BED-93BE-C82BBB973731}"/>
              </a:ext>
            </a:extLst>
          </p:cNvPr>
          <p:cNvSpPr txBox="1"/>
          <p:nvPr/>
        </p:nvSpPr>
        <p:spPr>
          <a:xfrm>
            <a:off x="350704" y="5291421"/>
            <a:ext cx="2007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HA-AURKA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147FEC0-A16E-5F40-F0C3-89FD5B434E97}"/>
              </a:ext>
            </a:extLst>
          </p:cNvPr>
          <p:cNvSpPr txBox="1"/>
          <p:nvPr/>
        </p:nvSpPr>
        <p:spPr>
          <a:xfrm>
            <a:off x="350704" y="6400839"/>
            <a:ext cx="1445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文本框 23">
            <a:extLst>
              <a:ext uri="{FF2B5EF4-FFF2-40B4-BE49-F238E27FC236}">
                <a16:creationId xmlns:a16="http://schemas.microsoft.com/office/drawing/2014/main" id="{500D11AA-7375-214E-B64E-7BB773735A7F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5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99E0A53-1A06-513C-3309-D86EF526CC0B}"/>
              </a:ext>
            </a:extLst>
          </p:cNvPr>
          <p:cNvSpPr/>
          <p:nvPr/>
        </p:nvSpPr>
        <p:spPr>
          <a:xfrm>
            <a:off x="2324546" y="5195662"/>
            <a:ext cx="1828471" cy="570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9" name="表格 28">
            <a:extLst>
              <a:ext uri="{FF2B5EF4-FFF2-40B4-BE49-F238E27FC236}">
                <a16:creationId xmlns:a16="http://schemas.microsoft.com/office/drawing/2014/main" id="{AF9C019D-8474-4BB2-A8C4-CBE942186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645257"/>
              </p:ext>
            </p:extLst>
          </p:nvPr>
        </p:nvGraphicFramePr>
        <p:xfrm>
          <a:off x="212445" y="7259742"/>
          <a:ext cx="3799652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2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pic>
        <p:nvPicPr>
          <p:cNvPr id="9" name="图片 8">
            <a:extLst>
              <a:ext uri="{FF2B5EF4-FFF2-40B4-BE49-F238E27FC236}">
                <a16:creationId xmlns:a16="http://schemas.microsoft.com/office/drawing/2014/main" id="{6BFDB8A1-B34E-4AE0-DFF2-EC021C813F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2" t="51312" r="26500" b="28885"/>
          <a:stretch>
            <a:fillRect/>
          </a:stretch>
        </p:blipFill>
        <p:spPr>
          <a:xfrm>
            <a:off x="1957523" y="934519"/>
            <a:ext cx="2323271" cy="98279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1BA4785-336B-D3DF-E390-31A3A382EBB5}"/>
              </a:ext>
            </a:extLst>
          </p:cNvPr>
          <p:cNvSpPr/>
          <p:nvPr/>
        </p:nvSpPr>
        <p:spPr>
          <a:xfrm>
            <a:off x="2306908" y="4273311"/>
            <a:ext cx="1828471" cy="570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78FC51C-D6C6-B389-EBA2-F0A682E3CD13}"/>
              </a:ext>
            </a:extLst>
          </p:cNvPr>
          <p:cNvSpPr/>
          <p:nvPr/>
        </p:nvSpPr>
        <p:spPr>
          <a:xfrm>
            <a:off x="2265761" y="3293128"/>
            <a:ext cx="1828471" cy="570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535BE15-F655-2360-38DA-7EF4C05232D1}"/>
              </a:ext>
            </a:extLst>
          </p:cNvPr>
          <p:cNvSpPr/>
          <p:nvPr/>
        </p:nvSpPr>
        <p:spPr>
          <a:xfrm>
            <a:off x="2285082" y="2187503"/>
            <a:ext cx="1828471" cy="570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CB5AA0B-D2A4-4C69-8C31-7EBC7D3E8C37}"/>
              </a:ext>
            </a:extLst>
          </p:cNvPr>
          <p:cNvSpPr/>
          <p:nvPr/>
        </p:nvSpPr>
        <p:spPr>
          <a:xfrm>
            <a:off x="2265761" y="1075658"/>
            <a:ext cx="1828471" cy="570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793034A-B442-FA55-EF7B-47A1A855ED89}"/>
              </a:ext>
            </a:extLst>
          </p:cNvPr>
          <p:cNvSpPr/>
          <p:nvPr/>
        </p:nvSpPr>
        <p:spPr>
          <a:xfrm>
            <a:off x="2324545" y="6330905"/>
            <a:ext cx="1828471" cy="570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E83872A-13B9-9DFD-5032-677498CD0999}"/>
              </a:ext>
            </a:extLst>
          </p:cNvPr>
          <p:cNvSpPr txBox="1"/>
          <p:nvPr/>
        </p:nvSpPr>
        <p:spPr>
          <a:xfrm>
            <a:off x="378700" y="1059220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C805C27-8647-B0DD-4C78-CE271820577A}"/>
              </a:ext>
            </a:extLst>
          </p:cNvPr>
          <p:cNvSpPr txBox="1"/>
          <p:nvPr/>
        </p:nvSpPr>
        <p:spPr>
          <a:xfrm>
            <a:off x="378700" y="3241573"/>
            <a:ext cx="1441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92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508F1-6E2D-3B19-E249-71F82C022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图片 64">
            <a:extLst>
              <a:ext uri="{FF2B5EF4-FFF2-40B4-BE49-F238E27FC236}">
                <a16:creationId xmlns:a16="http://schemas.microsoft.com/office/drawing/2014/main" id="{22A9D95A-CFFC-0C57-6EF9-C304587CA1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84" t="33782" r="1776" b="6185"/>
          <a:stretch/>
        </p:blipFill>
        <p:spPr>
          <a:xfrm>
            <a:off x="2071137" y="6609348"/>
            <a:ext cx="1932338" cy="973559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2A2CC219-CA88-37EB-BCBE-A9E6DA0A1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1" t="42288" r="35823" b="36030"/>
          <a:stretch>
            <a:fillRect/>
          </a:stretch>
        </p:blipFill>
        <p:spPr>
          <a:xfrm>
            <a:off x="2013551" y="5510484"/>
            <a:ext cx="2001754" cy="1046133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675F55F5-D432-285D-A91E-7C23E02A2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1" t="42634" r="37726" b="35030"/>
          <a:stretch>
            <a:fillRect/>
          </a:stretch>
        </p:blipFill>
        <p:spPr>
          <a:xfrm>
            <a:off x="2069355" y="7630577"/>
            <a:ext cx="1934119" cy="1010786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EE390CEF-39A4-D473-29A8-92B8055B7B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3" t="25558" r="25487" b="47900"/>
          <a:stretch/>
        </p:blipFill>
        <p:spPr>
          <a:xfrm>
            <a:off x="1670086" y="2851845"/>
            <a:ext cx="2267225" cy="93197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F0B67FC9-0A4E-2255-ED1A-B692160EBB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9" t="12057" r="14796" b="66963"/>
          <a:stretch/>
        </p:blipFill>
        <p:spPr>
          <a:xfrm>
            <a:off x="1723590" y="1960909"/>
            <a:ext cx="2194030" cy="847142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0F80D6F0-511A-B8F6-B551-9C62B52297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7" t="44212" r="11563" b="26895"/>
          <a:stretch/>
        </p:blipFill>
        <p:spPr>
          <a:xfrm>
            <a:off x="1723590" y="868190"/>
            <a:ext cx="2213721" cy="103986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EEFE5DB-F7B5-2573-77DF-D0A27733FA68}"/>
              </a:ext>
            </a:extLst>
          </p:cNvPr>
          <p:cNvSpPr txBox="1"/>
          <p:nvPr/>
        </p:nvSpPr>
        <p:spPr>
          <a:xfrm>
            <a:off x="351393" y="433646"/>
            <a:ext cx="30059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5E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HEK293T)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25E7EB1-D362-CFA6-86A6-93317958AAFC}"/>
              </a:ext>
            </a:extLst>
          </p:cNvPr>
          <p:cNvSpPr/>
          <p:nvPr/>
        </p:nvSpPr>
        <p:spPr>
          <a:xfrm>
            <a:off x="1877931" y="1051282"/>
            <a:ext cx="1388170" cy="6609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AB7774A-90F9-C7F0-789A-E0F9E02BBF37}"/>
              </a:ext>
            </a:extLst>
          </p:cNvPr>
          <p:cNvSpPr/>
          <p:nvPr/>
        </p:nvSpPr>
        <p:spPr>
          <a:xfrm>
            <a:off x="1873928" y="2088303"/>
            <a:ext cx="1388170" cy="6609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BD06BA0-F829-E785-1B89-61183C8E5598}"/>
              </a:ext>
            </a:extLst>
          </p:cNvPr>
          <p:cNvSpPr/>
          <p:nvPr/>
        </p:nvSpPr>
        <p:spPr>
          <a:xfrm>
            <a:off x="1873928" y="2945243"/>
            <a:ext cx="1388170" cy="6609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C6B9110-6B61-9777-B237-8D2539BCF687}"/>
              </a:ext>
            </a:extLst>
          </p:cNvPr>
          <p:cNvSpPr txBox="1"/>
          <p:nvPr/>
        </p:nvSpPr>
        <p:spPr>
          <a:xfrm>
            <a:off x="332655" y="3104705"/>
            <a:ext cx="127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actin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1F5CDA2-B289-6964-4C33-BEF4F7804E36}"/>
              </a:ext>
            </a:extLst>
          </p:cNvPr>
          <p:cNvSpPr txBox="1"/>
          <p:nvPr/>
        </p:nvSpPr>
        <p:spPr>
          <a:xfrm>
            <a:off x="332655" y="2211100"/>
            <a:ext cx="1388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B10E0A6-FA41-2B50-5197-567F72C8A166}"/>
              </a:ext>
            </a:extLst>
          </p:cNvPr>
          <p:cNvSpPr txBox="1"/>
          <p:nvPr/>
        </p:nvSpPr>
        <p:spPr>
          <a:xfrm>
            <a:off x="332655" y="1170325"/>
            <a:ext cx="1388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-G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文本框 91">
            <a:extLst>
              <a:ext uri="{FF2B5EF4-FFF2-40B4-BE49-F238E27FC236}">
                <a16:creationId xmlns:a16="http://schemas.microsoft.com/office/drawing/2014/main" id="{83E9927A-F1F1-CA02-C441-560105CA2339}"/>
              </a:ext>
            </a:extLst>
          </p:cNvPr>
          <p:cNvSpPr txBox="1"/>
          <p:nvPr/>
        </p:nvSpPr>
        <p:spPr>
          <a:xfrm>
            <a:off x="3821367" y="2211100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" name="文本框 91">
            <a:extLst>
              <a:ext uri="{FF2B5EF4-FFF2-40B4-BE49-F238E27FC236}">
                <a16:creationId xmlns:a16="http://schemas.microsoft.com/office/drawing/2014/main" id="{2B734AD4-DEE7-D9C2-8B36-78A7B8D34F58}"/>
              </a:ext>
            </a:extLst>
          </p:cNvPr>
          <p:cNvSpPr txBox="1"/>
          <p:nvPr/>
        </p:nvSpPr>
        <p:spPr>
          <a:xfrm>
            <a:off x="3837409" y="1170325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文本框 91">
            <a:extLst>
              <a:ext uri="{FF2B5EF4-FFF2-40B4-BE49-F238E27FC236}">
                <a16:creationId xmlns:a16="http://schemas.microsoft.com/office/drawing/2014/main" id="{EC180502-0BF9-E6B4-FD4B-B7E7346B78FF}"/>
              </a:ext>
            </a:extLst>
          </p:cNvPr>
          <p:cNvSpPr txBox="1"/>
          <p:nvPr/>
        </p:nvSpPr>
        <p:spPr>
          <a:xfrm>
            <a:off x="3837409" y="3104705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6C3A6EC-3962-60F9-1995-15981E5130C0}"/>
              </a:ext>
            </a:extLst>
          </p:cNvPr>
          <p:cNvSpPr/>
          <p:nvPr/>
        </p:nvSpPr>
        <p:spPr>
          <a:xfrm>
            <a:off x="328723" y="802977"/>
            <a:ext cx="5189761" cy="41500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3">
            <a:extLst>
              <a:ext uri="{FF2B5EF4-FFF2-40B4-BE49-F238E27FC236}">
                <a16:creationId xmlns:a16="http://schemas.microsoft.com/office/drawing/2014/main" id="{E28F9189-AF2E-1553-E16F-E4EE657CDAFA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5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0A43481-CCEF-B13E-ACE6-89578CE3AAAA}"/>
              </a:ext>
            </a:extLst>
          </p:cNvPr>
          <p:cNvSpPr txBox="1"/>
          <p:nvPr/>
        </p:nvSpPr>
        <p:spPr>
          <a:xfrm>
            <a:off x="370584" y="5022491"/>
            <a:ext cx="30187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5G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HEK293T)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F345AB5-A1F8-3A2A-A15F-D35A4E1455EA}"/>
              </a:ext>
            </a:extLst>
          </p:cNvPr>
          <p:cNvSpPr/>
          <p:nvPr/>
        </p:nvSpPr>
        <p:spPr>
          <a:xfrm>
            <a:off x="2294169" y="6725274"/>
            <a:ext cx="1388170" cy="6609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FF2E6827-4BFE-57E1-D257-017746760C21}"/>
              </a:ext>
            </a:extLst>
          </p:cNvPr>
          <p:cNvSpPr txBox="1"/>
          <p:nvPr/>
        </p:nvSpPr>
        <p:spPr>
          <a:xfrm>
            <a:off x="393202" y="7965538"/>
            <a:ext cx="127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actin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4714127-74E1-36E5-D056-3A5636120383}"/>
              </a:ext>
            </a:extLst>
          </p:cNvPr>
          <p:cNvSpPr txBox="1"/>
          <p:nvPr/>
        </p:nvSpPr>
        <p:spPr>
          <a:xfrm>
            <a:off x="393202" y="6849085"/>
            <a:ext cx="207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HA-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CE896160-3CA7-8A99-D7BD-FA7AD8DEB9ED}"/>
              </a:ext>
            </a:extLst>
          </p:cNvPr>
          <p:cNvSpPr txBox="1"/>
          <p:nvPr/>
        </p:nvSpPr>
        <p:spPr>
          <a:xfrm>
            <a:off x="393202" y="5918026"/>
            <a:ext cx="1388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-G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5" name="文本框 91">
            <a:extLst>
              <a:ext uri="{FF2B5EF4-FFF2-40B4-BE49-F238E27FC236}">
                <a16:creationId xmlns:a16="http://schemas.microsoft.com/office/drawing/2014/main" id="{0FCFF733-ACEA-233A-AAEB-825517E8EE55}"/>
              </a:ext>
            </a:extLst>
          </p:cNvPr>
          <p:cNvSpPr txBox="1"/>
          <p:nvPr/>
        </p:nvSpPr>
        <p:spPr>
          <a:xfrm>
            <a:off x="3911901" y="6882544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6" name="文本框 91">
            <a:extLst>
              <a:ext uri="{FF2B5EF4-FFF2-40B4-BE49-F238E27FC236}">
                <a16:creationId xmlns:a16="http://schemas.microsoft.com/office/drawing/2014/main" id="{7E79F201-DA4D-2D23-38DB-C3A63C4431CC}"/>
              </a:ext>
            </a:extLst>
          </p:cNvPr>
          <p:cNvSpPr txBox="1"/>
          <p:nvPr/>
        </p:nvSpPr>
        <p:spPr>
          <a:xfrm>
            <a:off x="3911901" y="5918026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7" name="文本框 91">
            <a:extLst>
              <a:ext uri="{FF2B5EF4-FFF2-40B4-BE49-F238E27FC236}">
                <a16:creationId xmlns:a16="http://schemas.microsoft.com/office/drawing/2014/main" id="{38E36AFA-C2B6-519F-69A2-10B023ACFCF2}"/>
              </a:ext>
            </a:extLst>
          </p:cNvPr>
          <p:cNvSpPr txBox="1"/>
          <p:nvPr/>
        </p:nvSpPr>
        <p:spPr>
          <a:xfrm>
            <a:off x="3911901" y="7965538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A419185-0562-706C-B29B-F0CA47379A65}"/>
              </a:ext>
            </a:extLst>
          </p:cNvPr>
          <p:cNvSpPr/>
          <p:nvPr/>
        </p:nvSpPr>
        <p:spPr>
          <a:xfrm>
            <a:off x="363956" y="5391822"/>
            <a:ext cx="5189761" cy="4361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8" name="表格 47">
            <a:extLst>
              <a:ext uri="{FF2B5EF4-FFF2-40B4-BE49-F238E27FC236}">
                <a16:creationId xmlns:a16="http://schemas.microsoft.com/office/drawing/2014/main" id="{BB7EC6D0-900B-4B93-AB66-3FAC2A58E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223704"/>
              </p:ext>
            </p:extLst>
          </p:nvPr>
        </p:nvGraphicFramePr>
        <p:xfrm>
          <a:off x="226978" y="3850677"/>
          <a:ext cx="2864625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5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3740050969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1186060186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graphicFrame>
        <p:nvGraphicFramePr>
          <p:cNvPr id="50" name="表格 49">
            <a:extLst>
              <a:ext uri="{FF2B5EF4-FFF2-40B4-BE49-F238E27FC236}">
                <a16:creationId xmlns:a16="http://schemas.microsoft.com/office/drawing/2014/main" id="{72EB1916-4305-4353-814C-6B060699B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202913"/>
              </p:ext>
            </p:extLst>
          </p:nvPr>
        </p:nvGraphicFramePr>
        <p:xfrm>
          <a:off x="717252" y="8690153"/>
          <a:ext cx="2864625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5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3740050969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1186060186"/>
                    </a:ext>
                  </a:extLst>
                </a:gridCol>
                <a:gridCol w="342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sp>
        <p:nvSpPr>
          <p:cNvPr id="2" name="矩形 1">
            <a:extLst>
              <a:ext uri="{FF2B5EF4-FFF2-40B4-BE49-F238E27FC236}">
                <a16:creationId xmlns:a16="http://schemas.microsoft.com/office/drawing/2014/main" id="{7939BF0E-4444-32ED-1265-9393F455706A}"/>
              </a:ext>
            </a:extLst>
          </p:cNvPr>
          <p:cNvSpPr/>
          <p:nvPr/>
        </p:nvSpPr>
        <p:spPr>
          <a:xfrm>
            <a:off x="2294169" y="5771256"/>
            <a:ext cx="1388170" cy="6609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C161056-1AF7-F9CB-F862-04C6F8301E25}"/>
              </a:ext>
            </a:extLst>
          </p:cNvPr>
          <p:cNvSpPr/>
          <p:nvPr/>
        </p:nvSpPr>
        <p:spPr>
          <a:xfrm>
            <a:off x="2294169" y="7840803"/>
            <a:ext cx="1388170" cy="6609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7098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4915F-BFC3-59B1-9851-D5066DE41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>
            <a:extLst>
              <a:ext uri="{FF2B5EF4-FFF2-40B4-BE49-F238E27FC236}">
                <a16:creationId xmlns:a16="http://schemas.microsoft.com/office/drawing/2014/main" id="{85787ABB-3222-4643-8792-7511C2903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" t="13632" r="1735" b="17385"/>
          <a:stretch/>
        </p:blipFill>
        <p:spPr>
          <a:xfrm>
            <a:off x="2008487" y="5388705"/>
            <a:ext cx="2675502" cy="924067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6A8E8D33-5476-4A6A-A41E-0EB440FCA0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0" r="8060" b="32233"/>
          <a:stretch/>
        </p:blipFill>
        <p:spPr>
          <a:xfrm>
            <a:off x="1978345" y="7421316"/>
            <a:ext cx="2721686" cy="1014404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98FD1E21-C9D4-46E3-8C5C-964AC491EE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13751" r="9749" b="55437"/>
          <a:stretch/>
        </p:blipFill>
        <p:spPr>
          <a:xfrm>
            <a:off x="2007181" y="6348010"/>
            <a:ext cx="2697579" cy="1052246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C98D35A0-9AB8-D2B9-E154-E3B97E74ECBD}"/>
              </a:ext>
            </a:extLst>
          </p:cNvPr>
          <p:cNvGrpSpPr/>
          <p:nvPr/>
        </p:nvGrpSpPr>
        <p:grpSpPr>
          <a:xfrm>
            <a:off x="327142" y="4954082"/>
            <a:ext cx="5325580" cy="4567221"/>
            <a:chOff x="1201321" y="4957518"/>
            <a:chExt cx="5325580" cy="4567221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B7B2B608-FFEC-4853-238B-F16AB0424014}"/>
                </a:ext>
              </a:extLst>
            </p:cNvPr>
            <p:cNvGrpSpPr/>
            <p:nvPr/>
          </p:nvGrpSpPr>
          <p:grpSpPr>
            <a:xfrm>
              <a:off x="1201321" y="4957518"/>
              <a:ext cx="5325580" cy="4567221"/>
              <a:chOff x="1191345" y="670403"/>
              <a:chExt cx="5325580" cy="3044814"/>
            </a:xfrm>
          </p:grpSpPr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82F14AC-577F-C6F7-CA26-C45B8FDA850A}"/>
                  </a:ext>
                </a:extLst>
              </p:cNvPr>
              <p:cNvSpPr txBox="1"/>
              <p:nvPr/>
            </p:nvSpPr>
            <p:spPr>
              <a:xfrm>
                <a:off x="1191778" y="670403"/>
                <a:ext cx="2993127" cy="24622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400">
                  <a:defRPr/>
                </a:pPr>
                <a:r>
                  <a:rPr kumimoji="0" lang="en-US" altLang="zh-CN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Figure 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6C (cell : HEK293T) </a:t>
                </a:r>
                <a:endParaRPr kumimoji="0" lang="zh-CN" altLang="en-US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E2DF04F1-C3A3-7074-1E5E-3CE9B2EF08D0}"/>
                  </a:ext>
                </a:extLst>
              </p:cNvPr>
              <p:cNvGrpSpPr/>
              <p:nvPr/>
            </p:nvGrpSpPr>
            <p:grpSpPr>
              <a:xfrm>
                <a:off x="1191345" y="926686"/>
                <a:ext cx="5325580" cy="2788531"/>
                <a:chOff x="1191345" y="926686"/>
                <a:chExt cx="5325580" cy="2788531"/>
              </a:xfrm>
            </p:grpSpPr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ED25CCC8-404C-EB86-6E8F-17986C2A371D}"/>
                    </a:ext>
                  </a:extLst>
                </p:cNvPr>
                <p:cNvSpPr txBox="1"/>
                <p:nvPr/>
              </p:nvSpPr>
              <p:spPr>
                <a:xfrm>
                  <a:off x="1214138" y="1187208"/>
                  <a:ext cx="1307840" cy="2462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 eaLnBrk="1" hangingPunct="1"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800" kern="1200" cap="none" spc="0" normalizeH="0" baseline="0" noProof="0" dirty="0" err="1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IB</a:t>
                  </a: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: </a:t>
                  </a:r>
                  <a:r>
                    <a:rPr kumimoji="0" lang="en-US" altLang="zh-CN" sz="1800" kern="1200" cap="none" spc="0" normalizeH="0" baseline="0" noProof="0" dirty="0" err="1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VSV</a:t>
                  </a: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-G</a:t>
                  </a:r>
                  <a:endParaRPr kumimoji="0" lang="zh-CN" altLang="en-US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文本框 91">
                  <a:extLst>
                    <a:ext uri="{FF2B5EF4-FFF2-40B4-BE49-F238E27FC236}">
                      <a16:creationId xmlns:a16="http://schemas.microsoft.com/office/drawing/2014/main" id="{79E74275-A4FC-4644-6CE0-9AA899FE6EE8}"/>
                    </a:ext>
                  </a:extLst>
                </p:cNvPr>
                <p:cNvSpPr txBox="1"/>
                <p:nvPr/>
              </p:nvSpPr>
              <p:spPr>
                <a:xfrm>
                  <a:off x="5448062" y="1187208"/>
                  <a:ext cx="1056700" cy="2462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- 65 </a:t>
                  </a:r>
                  <a:r>
                    <a:rPr lang="en-US" altLang="zh-CN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dirty="0"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B5099342-D62B-E202-6577-F037D766574B}"/>
                    </a:ext>
                  </a:extLst>
                </p:cNvPr>
                <p:cNvSpPr/>
                <p:nvPr/>
              </p:nvSpPr>
              <p:spPr>
                <a:xfrm>
                  <a:off x="3259082" y="1076945"/>
                  <a:ext cx="1938398" cy="463654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2DAEA8A1-C835-7D9D-CC40-61BE25EB26AB}"/>
                    </a:ext>
                  </a:extLst>
                </p:cNvPr>
                <p:cNvSpPr txBox="1"/>
                <p:nvPr/>
              </p:nvSpPr>
              <p:spPr>
                <a:xfrm>
                  <a:off x="1221049" y="1886768"/>
                  <a:ext cx="2074072" cy="2462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>
                    <a:defRPr/>
                  </a:pP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IB:</a:t>
                  </a:r>
                  <a:r>
                    <a:rPr lang="en-US" altLang="zh-CN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 HA-AURKA</a:t>
                  </a:r>
                  <a:endParaRPr kumimoji="0" lang="zh-CN" altLang="en-US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文本框 91">
                  <a:extLst>
                    <a:ext uri="{FF2B5EF4-FFF2-40B4-BE49-F238E27FC236}">
                      <a16:creationId xmlns:a16="http://schemas.microsoft.com/office/drawing/2014/main" id="{B146ECAE-F9CC-6B15-B1C3-1815089B2D0D}"/>
                    </a:ext>
                  </a:extLst>
                </p:cNvPr>
                <p:cNvSpPr txBox="1"/>
                <p:nvPr/>
              </p:nvSpPr>
              <p:spPr>
                <a:xfrm>
                  <a:off x="5448062" y="1913623"/>
                  <a:ext cx="1056700" cy="2462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- 48 </a:t>
                  </a:r>
                  <a:r>
                    <a:rPr lang="en-US" altLang="zh-CN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dirty="0"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9D7AB5A1-9E15-6E94-ADA5-0029DE5ACAA3}"/>
                    </a:ext>
                  </a:extLst>
                </p:cNvPr>
                <p:cNvSpPr txBox="1"/>
                <p:nvPr/>
              </p:nvSpPr>
              <p:spPr>
                <a:xfrm>
                  <a:off x="1217848" y="2569692"/>
                  <a:ext cx="1413126" cy="2462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>
                    <a:defRPr/>
                  </a:pPr>
                  <a:r>
                    <a:rPr kumimoji="0" lang="en-US" altLang="zh-CN" sz="1800" kern="1200" cap="none" spc="0" normalizeH="0" baseline="0" noProof="0" dirty="0" err="1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IB</a:t>
                  </a: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:</a:t>
                  </a:r>
                  <a:r>
                    <a:rPr lang="en-US" altLang="zh-CN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 β-actin</a:t>
                  </a:r>
                  <a:endParaRPr kumimoji="0" lang="zh-CN" altLang="en-US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文本框 91">
                  <a:extLst>
                    <a:ext uri="{FF2B5EF4-FFF2-40B4-BE49-F238E27FC236}">
                      <a16:creationId xmlns:a16="http://schemas.microsoft.com/office/drawing/2014/main" id="{658CC7C3-9012-165D-3AE0-B978DC5245F2}"/>
                    </a:ext>
                  </a:extLst>
                </p:cNvPr>
                <p:cNvSpPr txBox="1"/>
                <p:nvPr/>
              </p:nvSpPr>
              <p:spPr>
                <a:xfrm>
                  <a:off x="5448062" y="2569692"/>
                  <a:ext cx="1056700" cy="2462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- 42 </a:t>
                  </a:r>
                  <a:r>
                    <a:rPr lang="en-US" altLang="zh-CN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dirty="0"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193656C6-235D-477D-7B3B-B38E88510E3C}"/>
                    </a:ext>
                  </a:extLst>
                </p:cNvPr>
                <p:cNvSpPr/>
                <p:nvPr/>
              </p:nvSpPr>
              <p:spPr>
                <a:xfrm>
                  <a:off x="1191345" y="926686"/>
                  <a:ext cx="5325580" cy="2788531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FA824CB0-199A-7CB6-32FB-E636FC2A5E60}"/>
                </a:ext>
              </a:extLst>
            </p:cNvPr>
            <p:cNvSpPr/>
            <p:nvPr/>
          </p:nvSpPr>
          <p:spPr>
            <a:xfrm>
              <a:off x="3285706" y="6624471"/>
              <a:ext cx="1940526" cy="6954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9CB80D60-F58E-0585-08C1-ECA2B86CCAF8}"/>
                </a:ext>
              </a:extLst>
            </p:cNvPr>
            <p:cNvSpPr/>
            <p:nvPr/>
          </p:nvSpPr>
          <p:spPr>
            <a:xfrm>
              <a:off x="3259238" y="7641887"/>
              <a:ext cx="1938399" cy="6954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59" name="文本框 23">
            <a:extLst>
              <a:ext uri="{FF2B5EF4-FFF2-40B4-BE49-F238E27FC236}">
                <a16:creationId xmlns:a16="http://schemas.microsoft.com/office/drawing/2014/main" id="{B76AA06C-C1DF-AEE6-6ADC-6E23B3FC98A8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6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A6C6802F-E270-6178-2AE8-6DA541F21B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9" t="32285" r="30416" b="34078"/>
          <a:stretch/>
        </p:blipFill>
        <p:spPr>
          <a:xfrm>
            <a:off x="2023150" y="728404"/>
            <a:ext cx="2535816" cy="1076524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A4BB8C4F-1806-4677-2DA2-2EEC755014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5" t="39940" r="37484" b="23646"/>
          <a:stretch/>
        </p:blipFill>
        <p:spPr>
          <a:xfrm>
            <a:off x="2023151" y="1844136"/>
            <a:ext cx="2535816" cy="912315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BE4D4A3B-4A35-767D-DA00-B0096F8C66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3" t="22735" r="32233" b="46460"/>
          <a:stretch/>
        </p:blipFill>
        <p:spPr>
          <a:xfrm>
            <a:off x="2008487" y="2775011"/>
            <a:ext cx="2550479" cy="901374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18DE3C4-9950-2FE3-A2F9-9E16EF400ECE}"/>
              </a:ext>
            </a:extLst>
          </p:cNvPr>
          <p:cNvSpPr txBox="1"/>
          <p:nvPr/>
        </p:nvSpPr>
        <p:spPr>
          <a:xfrm>
            <a:off x="329541" y="294066"/>
            <a:ext cx="30187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6A (cell : HEK293T)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ACAEA262-11F5-4F0B-9A72-2A372FE27955}"/>
              </a:ext>
            </a:extLst>
          </p:cNvPr>
          <p:cNvGrpSpPr/>
          <p:nvPr/>
        </p:nvGrpSpPr>
        <p:grpSpPr>
          <a:xfrm>
            <a:off x="298521" y="666026"/>
            <a:ext cx="5327295" cy="4182797"/>
            <a:chOff x="794037" y="926686"/>
            <a:chExt cx="5327295" cy="2788531"/>
          </a:xfrm>
        </p:grpSpPr>
        <p:sp>
          <p:nvSpPr>
            <p:cNvPr id="24" name="文本框 91">
              <a:extLst>
                <a:ext uri="{FF2B5EF4-FFF2-40B4-BE49-F238E27FC236}">
                  <a16:creationId xmlns:a16="http://schemas.microsoft.com/office/drawing/2014/main" id="{C38E8E19-40E4-1947-43C4-13D054CFE851}"/>
                </a:ext>
              </a:extLst>
            </p:cNvPr>
            <p:cNvSpPr txBox="1"/>
            <p:nvPr/>
          </p:nvSpPr>
          <p:spPr>
            <a:xfrm>
              <a:off x="4953512" y="1203367"/>
              <a:ext cx="1167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- 113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F6D0D59C-9F18-CD6F-8F1B-1DDFE597818D}"/>
                </a:ext>
              </a:extLst>
            </p:cNvPr>
            <p:cNvSpPr/>
            <p:nvPr/>
          </p:nvSpPr>
          <p:spPr>
            <a:xfrm>
              <a:off x="2657476" y="1120423"/>
              <a:ext cx="2106619" cy="46365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DB444407-37AA-9CF1-299D-D0046C08C29C}"/>
                </a:ext>
              </a:extLst>
            </p:cNvPr>
            <p:cNvSpPr txBox="1"/>
            <p:nvPr/>
          </p:nvSpPr>
          <p:spPr>
            <a:xfrm>
              <a:off x="822798" y="1884101"/>
              <a:ext cx="196903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IB: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HA-AURKA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5" name="文本框 91">
              <a:extLst>
                <a:ext uri="{FF2B5EF4-FFF2-40B4-BE49-F238E27FC236}">
                  <a16:creationId xmlns:a16="http://schemas.microsoft.com/office/drawing/2014/main" id="{A52186CA-A81E-B4DE-C6F3-1BC096D75E8E}"/>
                </a:ext>
              </a:extLst>
            </p:cNvPr>
            <p:cNvSpPr txBox="1"/>
            <p:nvPr/>
          </p:nvSpPr>
          <p:spPr>
            <a:xfrm>
              <a:off x="4953512" y="1907093"/>
              <a:ext cx="1056700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- 48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9885F135-7481-EADB-0250-85E98957D869}"/>
                </a:ext>
              </a:extLst>
            </p:cNvPr>
            <p:cNvSpPr txBox="1"/>
            <p:nvPr/>
          </p:nvSpPr>
          <p:spPr>
            <a:xfrm>
              <a:off x="830750" y="2460064"/>
              <a:ext cx="141312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β-actin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0" name="文本框 91">
              <a:extLst>
                <a:ext uri="{FF2B5EF4-FFF2-40B4-BE49-F238E27FC236}">
                  <a16:creationId xmlns:a16="http://schemas.microsoft.com/office/drawing/2014/main" id="{D97D649A-85B7-F437-5600-265BF52515BA}"/>
                </a:ext>
              </a:extLst>
            </p:cNvPr>
            <p:cNvSpPr txBox="1"/>
            <p:nvPr/>
          </p:nvSpPr>
          <p:spPr>
            <a:xfrm>
              <a:off x="4953512" y="2490360"/>
              <a:ext cx="1056700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A9A964F4-821D-5762-DCC5-4317B80A4D41}"/>
                </a:ext>
              </a:extLst>
            </p:cNvPr>
            <p:cNvSpPr/>
            <p:nvPr/>
          </p:nvSpPr>
          <p:spPr>
            <a:xfrm>
              <a:off x="794037" y="926686"/>
              <a:ext cx="5327295" cy="278853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80CB4204-BC79-6E60-80C8-2930FB0B5348}"/>
              </a:ext>
            </a:extLst>
          </p:cNvPr>
          <p:cNvSpPr/>
          <p:nvPr/>
        </p:nvSpPr>
        <p:spPr>
          <a:xfrm>
            <a:off x="2161960" y="1961833"/>
            <a:ext cx="2106619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E180721-6EBA-DBD2-9ED4-F966788979C6}"/>
              </a:ext>
            </a:extLst>
          </p:cNvPr>
          <p:cNvSpPr/>
          <p:nvPr/>
        </p:nvSpPr>
        <p:spPr>
          <a:xfrm>
            <a:off x="2173580" y="2829740"/>
            <a:ext cx="2106619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43" name="表格 42">
            <a:extLst>
              <a:ext uri="{FF2B5EF4-FFF2-40B4-BE49-F238E27FC236}">
                <a16:creationId xmlns:a16="http://schemas.microsoft.com/office/drawing/2014/main" id="{B4D4A732-02A3-48B2-84BB-578108CD4D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602166"/>
              </p:ext>
            </p:extLst>
          </p:nvPr>
        </p:nvGraphicFramePr>
        <p:xfrm>
          <a:off x="-69503" y="3729419"/>
          <a:ext cx="4185305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507371438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25ADFF3-F4B8-4E34-98E8-6E87141BC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369906"/>
              </p:ext>
            </p:extLst>
          </p:nvPr>
        </p:nvGraphicFramePr>
        <p:xfrm>
          <a:off x="3105915" y="4085558"/>
          <a:ext cx="1377911" cy="3298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347">
                  <a:extLst>
                    <a:ext uri="{9D8B030D-6E8A-4147-A177-3AD203B41FA5}">
                      <a16:colId xmlns:a16="http://schemas.microsoft.com/office/drawing/2014/main" val="3427233132"/>
                    </a:ext>
                  </a:extLst>
                </a:gridCol>
                <a:gridCol w="779564">
                  <a:extLst>
                    <a:ext uri="{9D8B030D-6E8A-4147-A177-3AD203B41FA5}">
                      <a16:colId xmlns:a16="http://schemas.microsoft.com/office/drawing/2014/main" val="1714887425"/>
                    </a:ext>
                  </a:extLst>
                </a:gridCol>
              </a:tblGrid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K258R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T288A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0840875"/>
                  </a:ext>
                </a:extLst>
              </a:tr>
            </a:tbl>
          </a:graphicData>
        </a:graphic>
      </p:graphicFrame>
      <p:graphicFrame>
        <p:nvGraphicFramePr>
          <p:cNvPr id="63" name="表格 62">
            <a:extLst>
              <a:ext uri="{FF2B5EF4-FFF2-40B4-BE49-F238E27FC236}">
                <a16:creationId xmlns:a16="http://schemas.microsoft.com/office/drawing/2014/main" id="{8808B5EC-EB2F-418A-8F5F-FE878981FD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901166"/>
              </p:ext>
            </p:extLst>
          </p:nvPr>
        </p:nvGraphicFramePr>
        <p:xfrm>
          <a:off x="94894" y="8437940"/>
          <a:ext cx="4185305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507371438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graphicFrame>
        <p:nvGraphicFramePr>
          <p:cNvPr id="64" name="表格 63">
            <a:extLst>
              <a:ext uri="{FF2B5EF4-FFF2-40B4-BE49-F238E27FC236}">
                <a16:creationId xmlns:a16="http://schemas.microsoft.com/office/drawing/2014/main" id="{FD3EA497-F591-486F-894F-E8818640D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944626"/>
              </p:ext>
            </p:extLst>
          </p:nvPr>
        </p:nvGraphicFramePr>
        <p:xfrm>
          <a:off x="3306078" y="8817420"/>
          <a:ext cx="1377911" cy="3298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347">
                  <a:extLst>
                    <a:ext uri="{9D8B030D-6E8A-4147-A177-3AD203B41FA5}">
                      <a16:colId xmlns:a16="http://schemas.microsoft.com/office/drawing/2014/main" val="3427233132"/>
                    </a:ext>
                  </a:extLst>
                </a:gridCol>
                <a:gridCol w="779564">
                  <a:extLst>
                    <a:ext uri="{9D8B030D-6E8A-4147-A177-3AD203B41FA5}">
                      <a16:colId xmlns:a16="http://schemas.microsoft.com/office/drawing/2014/main" val="1714887425"/>
                    </a:ext>
                  </a:extLst>
                </a:gridCol>
              </a:tblGrid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K258R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T288A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0840875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65393E09-B6F8-BFF4-A612-BE8B96F078F7}"/>
              </a:ext>
            </a:extLst>
          </p:cNvPr>
          <p:cNvSpPr txBox="1"/>
          <p:nvPr/>
        </p:nvSpPr>
        <p:spPr>
          <a:xfrm>
            <a:off x="299952" y="1020100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79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38EA7-4FED-037A-250D-33ADE02E4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1AEBC47-D67E-0D7A-B4BA-F0380A855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3" r="-1352" b="35290"/>
          <a:stretch>
            <a:fillRect/>
          </a:stretch>
        </p:blipFill>
        <p:spPr>
          <a:xfrm>
            <a:off x="1624280" y="755955"/>
            <a:ext cx="3317821" cy="100260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73CE9B0-9595-CBF2-E398-970A2F8EE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t="23490" r="1167" b="28705"/>
          <a:stretch>
            <a:fillRect/>
          </a:stretch>
        </p:blipFill>
        <p:spPr>
          <a:xfrm>
            <a:off x="1534074" y="3774890"/>
            <a:ext cx="3408028" cy="10316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0E61EBF-E46D-5BAE-92A3-6C68722B5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3" t="40619" r="10797" b="32461"/>
          <a:stretch>
            <a:fillRect/>
          </a:stretch>
        </p:blipFill>
        <p:spPr>
          <a:xfrm>
            <a:off x="1534074" y="2848403"/>
            <a:ext cx="3408028" cy="89114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3E3AE84-191E-61CF-7C17-CD56E01C2B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t="33615" r="18921" b="40361"/>
          <a:stretch>
            <a:fillRect/>
          </a:stretch>
        </p:blipFill>
        <p:spPr>
          <a:xfrm>
            <a:off x="1534076" y="1887898"/>
            <a:ext cx="3408028" cy="923330"/>
          </a:xfrm>
          <a:prstGeom prst="rect">
            <a:avLst/>
          </a:prstGeom>
        </p:spPr>
      </p:pic>
      <p:sp>
        <p:nvSpPr>
          <p:cNvPr id="59" name="文本框 23">
            <a:extLst>
              <a:ext uri="{FF2B5EF4-FFF2-40B4-BE49-F238E27FC236}">
                <a16:creationId xmlns:a16="http://schemas.microsoft.com/office/drawing/2014/main" id="{8430467E-0502-20EC-38ED-E2ACDCF8ED85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6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06DC5A3-AC6F-AA5B-2BFA-B106413C6077}"/>
              </a:ext>
            </a:extLst>
          </p:cNvPr>
          <p:cNvSpPr txBox="1"/>
          <p:nvPr/>
        </p:nvSpPr>
        <p:spPr>
          <a:xfrm>
            <a:off x="298521" y="351277"/>
            <a:ext cx="253152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6E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1ABD40AD-E265-1E32-6DD4-DDEFE3B71E42}"/>
              </a:ext>
            </a:extLst>
          </p:cNvPr>
          <p:cNvGrpSpPr/>
          <p:nvPr/>
        </p:nvGrpSpPr>
        <p:grpSpPr>
          <a:xfrm>
            <a:off x="298521" y="693935"/>
            <a:ext cx="6102279" cy="5786377"/>
            <a:chOff x="794037" y="926685"/>
            <a:chExt cx="6102279" cy="3857584"/>
          </a:xfrm>
        </p:grpSpPr>
        <p:sp>
          <p:nvSpPr>
            <p:cNvPr id="24" name="文本框 91">
              <a:extLst>
                <a:ext uri="{FF2B5EF4-FFF2-40B4-BE49-F238E27FC236}">
                  <a16:creationId xmlns:a16="http://schemas.microsoft.com/office/drawing/2014/main" id="{825D5695-0FB7-5019-5E33-ABE1069EE0DF}"/>
                </a:ext>
              </a:extLst>
            </p:cNvPr>
            <p:cNvSpPr txBox="1"/>
            <p:nvPr/>
          </p:nvSpPr>
          <p:spPr>
            <a:xfrm>
              <a:off x="5339421" y="1146126"/>
              <a:ext cx="1167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- 113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46CDB9F-4EA8-9CFA-0632-61B714EF8911}"/>
                </a:ext>
              </a:extLst>
            </p:cNvPr>
            <p:cNvSpPr/>
            <p:nvPr/>
          </p:nvSpPr>
          <p:spPr>
            <a:xfrm>
              <a:off x="2703264" y="1103150"/>
              <a:ext cx="2106619" cy="46365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0035CC35-635E-7C27-A7B1-0A55686CC746}"/>
                </a:ext>
              </a:extLst>
            </p:cNvPr>
            <p:cNvSpPr txBox="1"/>
            <p:nvPr/>
          </p:nvSpPr>
          <p:spPr>
            <a:xfrm>
              <a:off x="822798" y="1873499"/>
              <a:ext cx="196903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STAT2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D560B932-417D-6B7F-F347-529E4DB809D1}"/>
                </a:ext>
              </a:extLst>
            </p:cNvPr>
            <p:cNvSpPr txBox="1"/>
            <p:nvPr/>
          </p:nvSpPr>
          <p:spPr>
            <a:xfrm>
              <a:off x="822798" y="2549634"/>
              <a:ext cx="1707654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AURKA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0" name="文本框 91">
              <a:extLst>
                <a:ext uri="{FF2B5EF4-FFF2-40B4-BE49-F238E27FC236}">
                  <a16:creationId xmlns:a16="http://schemas.microsoft.com/office/drawing/2014/main" id="{7605DB15-FB89-657F-5281-9C1587A40832}"/>
                </a:ext>
              </a:extLst>
            </p:cNvPr>
            <p:cNvSpPr txBox="1"/>
            <p:nvPr/>
          </p:nvSpPr>
          <p:spPr>
            <a:xfrm>
              <a:off x="5339421" y="3262931"/>
              <a:ext cx="1056700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AD4AD118-91A6-3517-EF47-954418B16B47}"/>
                </a:ext>
              </a:extLst>
            </p:cNvPr>
            <p:cNvSpPr/>
            <p:nvPr/>
          </p:nvSpPr>
          <p:spPr>
            <a:xfrm>
              <a:off x="794037" y="926685"/>
              <a:ext cx="6102279" cy="385758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F3A97F4B-1715-F30A-9819-BCCC895DDEE9}"/>
              </a:ext>
            </a:extLst>
          </p:cNvPr>
          <p:cNvSpPr/>
          <p:nvPr/>
        </p:nvSpPr>
        <p:spPr>
          <a:xfrm>
            <a:off x="2207749" y="1944755"/>
            <a:ext cx="2106619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79FE110-AB41-2FA3-DD03-A0C702A5725D}"/>
              </a:ext>
            </a:extLst>
          </p:cNvPr>
          <p:cNvSpPr/>
          <p:nvPr/>
        </p:nvSpPr>
        <p:spPr>
          <a:xfrm>
            <a:off x="2207748" y="2964391"/>
            <a:ext cx="2106619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43" name="表格 42">
            <a:extLst>
              <a:ext uri="{FF2B5EF4-FFF2-40B4-BE49-F238E27FC236}">
                <a16:creationId xmlns:a16="http://schemas.microsoft.com/office/drawing/2014/main" id="{D20C4B2B-550C-FE15-20C5-BC3A0B65E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547852"/>
              </p:ext>
            </p:extLst>
          </p:nvPr>
        </p:nvGraphicFramePr>
        <p:xfrm>
          <a:off x="-65719" y="4953000"/>
          <a:ext cx="4185305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507371438"/>
                    </a:ext>
                  </a:extLst>
                </a:gridCol>
              </a:tblGrid>
              <a:tr h="224199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Endothall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1904813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71CD3070-0945-161B-2660-2C52325A3E5A}"/>
              </a:ext>
            </a:extLst>
          </p:cNvPr>
          <p:cNvSpPr/>
          <p:nvPr/>
        </p:nvSpPr>
        <p:spPr>
          <a:xfrm>
            <a:off x="2207748" y="4018153"/>
            <a:ext cx="2106619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2D11418-7F58-6C93-E530-09859CDE6D43}"/>
              </a:ext>
            </a:extLst>
          </p:cNvPr>
          <p:cNvSpPr txBox="1"/>
          <p:nvPr/>
        </p:nvSpPr>
        <p:spPr>
          <a:xfrm>
            <a:off x="299952" y="1012149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文本框 91">
            <a:extLst>
              <a:ext uri="{FF2B5EF4-FFF2-40B4-BE49-F238E27FC236}">
                <a16:creationId xmlns:a16="http://schemas.microsoft.com/office/drawing/2014/main" id="{9EA06446-8096-D7A1-9594-E995B539A870}"/>
              </a:ext>
            </a:extLst>
          </p:cNvPr>
          <p:cNvSpPr txBox="1"/>
          <p:nvPr/>
        </p:nvSpPr>
        <p:spPr>
          <a:xfrm>
            <a:off x="4843905" y="2067846"/>
            <a:ext cx="1167820" cy="55399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52FE252-02BC-7A28-BF4D-5D61CF056D42}"/>
              </a:ext>
            </a:extLst>
          </p:cNvPr>
          <p:cNvSpPr txBox="1"/>
          <p:nvPr/>
        </p:nvSpPr>
        <p:spPr>
          <a:xfrm>
            <a:off x="319331" y="4224995"/>
            <a:ext cx="141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91">
            <a:extLst>
              <a:ext uri="{FF2B5EF4-FFF2-40B4-BE49-F238E27FC236}">
                <a16:creationId xmlns:a16="http://schemas.microsoft.com/office/drawing/2014/main" id="{408602B5-10E7-697A-1AF2-394ED495380E}"/>
              </a:ext>
            </a:extLst>
          </p:cNvPr>
          <p:cNvSpPr txBox="1"/>
          <p:nvPr/>
        </p:nvSpPr>
        <p:spPr>
          <a:xfrm>
            <a:off x="4853463" y="3118714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301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8E90C-8A6B-93F6-E650-5E0F211EE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34252FE4-18E3-D716-BD7F-E1DA79A67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69" t="23921" r="6951" b="24924"/>
          <a:stretch/>
        </p:blipFill>
        <p:spPr>
          <a:xfrm>
            <a:off x="1982688" y="810300"/>
            <a:ext cx="3443286" cy="1015612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99F23816-FDFD-639B-B200-81B051B47C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83" t="42056" r="7507" b="4449"/>
          <a:stretch>
            <a:fillRect/>
          </a:stretch>
        </p:blipFill>
        <p:spPr>
          <a:xfrm>
            <a:off x="1982687" y="4364333"/>
            <a:ext cx="3461280" cy="802635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0E077F46-53F9-D975-F239-D239B0E2AC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2" t="29972" r="17898" b="47570"/>
          <a:stretch/>
        </p:blipFill>
        <p:spPr>
          <a:xfrm>
            <a:off x="2024179" y="5369450"/>
            <a:ext cx="3419787" cy="1120587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2099C2D1-333D-CBFA-EC1C-5DC6780A13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0" t="8197" r="15167" b="7159"/>
          <a:stretch/>
        </p:blipFill>
        <p:spPr>
          <a:xfrm>
            <a:off x="2008137" y="3054264"/>
            <a:ext cx="3419787" cy="1079246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FA1B8AC6-3746-13F1-8727-D8CAE09DAE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6" t="20144" r="17290" b="50989"/>
          <a:stretch/>
        </p:blipFill>
        <p:spPr>
          <a:xfrm>
            <a:off x="1982687" y="1918630"/>
            <a:ext cx="3450547" cy="971351"/>
          </a:xfrm>
          <a:prstGeom prst="rect">
            <a:avLst/>
          </a:prstGeom>
        </p:spPr>
      </p:pic>
      <p:sp>
        <p:nvSpPr>
          <p:cNvPr id="59" name="文本框 23">
            <a:extLst>
              <a:ext uri="{FF2B5EF4-FFF2-40B4-BE49-F238E27FC236}">
                <a16:creationId xmlns:a16="http://schemas.microsoft.com/office/drawing/2014/main" id="{E69C1E14-F765-F1E3-8338-98904295C9A6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6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8B4178D8-84B3-7831-A74A-F25B14236361}"/>
              </a:ext>
            </a:extLst>
          </p:cNvPr>
          <p:cNvGrpSpPr/>
          <p:nvPr/>
        </p:nvGrpSpPr>
        <p:grpSpPr>
          <a:xfrm>
            <a:off x="299952" y="325557"/>
            <a:ext cx="6290329" cy="7661813"/>
            <a:chOff x="667292" y="764019"/>
            <a:chExt cx="6290329" cy="5107875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010A71C8-5255-7307-D696-130161532257}"/>
                </a:ext>
              </a:extLst>
            </p:cNvPr>
            <p:cNvSpPr txBox="1"/>
            <p:nvPr/>
          </p:nvSpPr>
          <p:spPr>
            <a:xfrm>
              <a:off x="667292" y="764019"/>
              <a:ext cx="3031599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kumimoji="0" lang="en-US" altLang="zh-CN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Figure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6G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(cell :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HEK293T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) </a:t>
              </a:r>
              <a:endParaRPr kumimoji="0" lang="zh-CN" altLang="en-US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E59787AB-5536-4380-BBEE-BDE365CDFC7D}"/>
                </a:ext>
              </a:extLst>
            </p:cNvPr>
            <p:cNvGrpSpPr/>
            <p:nvPr/>
          </p:nvGrpSpPr>
          <p:grpSpPr>
            <a:xfrm>
              <a:off x="667292" y="1004468"/>
              <a:ext cx="6290329" cy="4867426"/>
              <a:chOff x="667292" y="1004468"/>
              <a:chExt cx="6290329" cy="4867426"/>
            </a:xfrm>
          </p:grpSpPr>
          <p:sp>
            <p:nvSpPr>
              <p:cNvPr id="24" name="文本框 91">
                <a:extLst>
                  <a:ext uri="{FF2B5EF4-FFF2-40B4-BE49-F238E27FC236}">
                    <a16:creationId xmlns:a16="http://schemas.microsoft.com/office/drawing/2014/main" id="{E26FA4AF-882B-EAB2-1007-2A61B1F481C2}"/>
                  </a:ext>
                </a:extLst>
              </p:cNvPr>
              <p:cNvSpPr txBox="1"/>
              <p:nvPr/>
            </p:nvSpPr>
            <p:spPr>
              <a:xfrm>
                <a:off x="5689454" y="1261870"/>
                <a:ext cx="1167820" cy="3693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- 113 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D1B792F0-7EE8-26EC-6194-6ECC61816B85}"/>
                  </a:ext>
                </a:extLst>
              </p:cNvPr>
              <p:cNvSpPr/>
              <p:nvPr/>
            </p:nvSpPr>
            <p:spPr>
              <a:xfrm>
                <a:off x="2671303" y="1158331"/>
                <a:ext cx="2756810" cy="46365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D37B10C-02B6-A576-EA89-8D9B77D5F814}"/>
                  </a:ext>
                </a:extLst>
              </p:cNvPr>
              <p:cNvSpPr txBox="1"/>
              <p:nvPr/>
            </p:nvSpPr>
            <p:spPr>
              <a:xfrm>
                <a:off x="691147" y="2047470"/>
                <a:ext cx="1478468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>
                  <a:defRPr/>
                </a:pPr>
                <a:r>
                  <a:rPr kumimoji="0" lang="en-US" altLang="zh-CN" sz="1800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IB</a:t>
                </a: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: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STAT2</a:t>
                </a:r>
                <a:endParaRPr kumimoji="0" lang="zh-CN" altLang="en-US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91">
                <a:extLst>
                  <a:ext uri="{FF2B5EF4-FFF2-40B4-BE49-F238E27FC236}">
                    <a16:creationId xmlns:a16="http://schemas.microsoft.com/office/drawing/2014/main" id="{44C2EA93-8FC6-DC9A-F8AF-6735D96C3DCD}"/>
                  </a:ext>
                </a:extLst>
              </p:cNvPr>
              <p:cNvSpPr txBox="1"/>
              <p:nvPr/>
            </p:nvSpPr>
            <p:spPr>
              <a:xfrm>
                <a:off x="5715053" y="2074317"/>
                <a:ext cx="1167820" cy="2462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- 113 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7A36C3E-BC2D-D0ED-F0A4-028D1BE5708B}"/>
                  </a:ext>
                </a:extLst>
              </p:cNvPr>
              <p:cNvSpPr txBox="1"/>
              <p:nvPr/>
            </p:nvSpPr>
            <p:spPr>
              <a:xfrm>
                <a:off x="667292" y="2820597"/>
                <a:ext cx="1969036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>
                  <a:defRPr/>
                </a:pP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IB: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Flag-SENP5</a:t>
                </a:r>
                <a:endParaRPr kumimoji="0" lang="zh-CN" altLang="en-US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91">
                <a:extLst>
                  <a:ext uri="{FF2B5EF4-FFF2-40B4-BE49-F238E27FC236}">
                    <a16:creationId xmlns:a16="http://schemas.microsoft.com/office/drawing/2014/main" id="{FBE12F18-F5F1-1E4B-CE51-AE436A9F2B8B}"/>
                  </a:ext>
                </a:extLst>
              </p:cNvPr>
              <p:cNvSpPr txBox="1"/>
              <p:nvPr/>
            </p:nvSpPr>
            <p:spPr>
              <a:xfrm>
                <a:off x="5697933" y="2834105"/>
                <a:ext cx="1056700" cy="2462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- 90 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7C07E945-7E3E-0414-4F34-AA1D3FFFE3B5}"/>
                  </a:ext>
                </a:extLst>
              </p:cNvPr>
              <p:cNvSpPr/>
              <p:nvPr/>
            </p:nvSpPr>
            <p:spPr>
              <a:xfrm>
                <a:off x="671423" y="1004468"/>
                <a:ext cx="6286198" cy="48674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8E8A8025-0F5D-8819-B1C5-CF05C57CECD6}"/>
              </a:ext>
            </a:extLst>
          </p:cNvPr>
          <p:cNvSpPr/>
          <p:nvPr/>
        </p:nvSpPr>
        <p:spPr>
          <a:xfrm>
            <a:off x="2333775" y="2123516"/>
            <a:ext cx="2726998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CF3106D-0647-E551-C76D-12B41C195BB8}"/>
              </a:ext>
            </a:extLst>
          </p:cNvPr>
          <p:cNvSpPr txBox="1"/>
          <p:nvPr/>
        </p:nvSpPr>
        <p:spPr>
          <a:xfrm>
            <a:off x="334977" y="4574646"/>
            <a:ext cx="141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3818AE44-5B8F-6F5F-68B4-3B2CD28A988E}"/>
              </a:ext>
            </a:extLst>
          </p:cNvPr>
          <p:cNvSpPr txBox="1"/>
          <p:nvPr/>
        </p:nvSpPr>
        <p:spPr>
          <a:xfrm>
            <a:off x="5347713" y="4569346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7EA6703-8989-E271-C043-71EADC14AFC7}"/>
              </a:ext>
            </a:extLst>
          </p:cNvPr>
          <p:cNvSpPr/>
          <p:nvPr/>
        </p:nvSpPr>
        <p:spPr>
          <a:xfrm>
            <a:off x="2333775" y="3247351"/>
            <a:ext cx="2726998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9AC0CE00-BED9-DEB8-99BC-54E81FB524D7}"/>
              </a:ext>
            </a:extLst>
          </p:cNvPr>
          <p:cNvSpPr txBox="1"/>
          <p:nvPr/>
        </p:nvSpPr>
        <p:spPr>
          <a:xfrm>
            <a:off x="323807" y="5724181"/>
            <a:ext cx="141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2" name="文本框 91">
            <a:extLst>
              <a:ext uri="{FF2B5EF4-FFF2-40B4-BE49-F238E27FC236}">
                <a16:creationId xmlns:a16="http://schemas.microsoft.com/office/drawing/2014/main" id="{809B62C6-7E2C-FE3D-E262-8F1EA82ACC2B}"/>
              </a:ext>
            </a:extLst>
          </p:cNvPr>
          <p:cNvSpPr txBox="1"/>
          <p:nvPr/>
        </p:nvSpPr>
        <p:spPr>
          <a:xfrm>
            <a:off x="5330593" y="5707520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4C018738-B6B2-C590-487E-8A372F071916}"/>
              </a:ext>
            </a:extLst>
          </p:cNvPr>
          <p:cNvSpPr/>
          <p:nvPr/>
        </p:nvSpPr>
        <p:spPr>
          <a:xfrm>
            <a:off x="2322447" y="5561107"/>
            <a:ext cx="2726998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D2C8B7E4-F22F-17AB-66B0-7A8BE965F77E}"/>
              </a:ext>
            </a:extLst>
          </p:cNvPr>
          <p:cNvSpPr/>
          <p:nvPr/>
        </p:nvSpPr>
        <p:spPr>
          <a:xfrm>
            <a:off x="2303963" y="4403740"/>
            <a:ext cx="2726998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9" name="表格 28">
            <a:extLst>
              <a:ext uri="{FF2B5EF4-FFF2-40B4-BE49-F238E27FC236}">
                <a16:creationId xmlns:a16="http://schemas.microsoft.com/office/drawing/2014/main" id="{093617E3-8725-4671-8C8D-B5FB45EFA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56799"/>
              </p:ext>
            </p:extLst>
          </p:nvPr>
        </p:nvGraphicFramePr>
        <p:xfrm>
          <a:off x="459653" y="6487411"/>
          <a:ext cx="4569036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5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4251626005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1145328839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51263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9D5EDC85-CF69-EF7B-8A36-D6F43EC644EC}"/>
              </a:ext>
            </a:extLst>
          </p:cNvPr>
          <p:cNvSpPr txBox="1"/>
          <p:nvPr/>
        </p:nvSpPr>
        <p:spPr>
          <a:xfrm>
            <a:off x="299952" y="956490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463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AFA34-F3E8-1298-F6D1-60F4467F8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>
            <a:extLst>
              <a:ext uri="{FF2B5EF4-FFF2-40B4-BE49-F238E27FC236}">
                <a16:creationId xmlns:a16="http://schemas.microsoft.com/office/drawing/2014/main" id="{FCEA7ACB-5655-0A2D-7EC8-86BB1BA618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0" t="9307" r="7039" b="20352"/>
          <a:stretch/>
        </p:blipFill>
        <p:spPr>
          <a:xfrm>
            <a:off x="2208358" y="2883768"/>
            <a:ext cx="2687583" cy="92472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B125F9F-5F53-CF06-2B92-AFD9148C4F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5" t="19914" r="15629" b="46777"/>
          <a:stretch/>
        </p:blipFill>
        <p:spPr>
          <a:xfrm>
            <a:off x="2211966" y="893325"/>
            <a:ext cx="2684426" cy="1114738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B461BDDA-14B9-A208-D802-7E5229CBEA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42" t="30406" r="20372" b="7040"/>
          <a:stretch/>
        </p:blipFill>
        <p:spPr>
          <a:xfrm>
            <a:off x="2208359" y="2051278"/>
            <a:ext cx="2684426" cy="793221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9D8EA49-D06E-AC65-4FD7-6E1768DB49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8" t="36010" r="15761" b="40325"/>
          <a:stretch/>
        </p:blipFill>
        <p:spPr>
          <a:xfrm>
            <a:off x="2229851" y="3910670"/>
            <a:ext cx="2683039" cy="86987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A9879356-6054-6663-4BDD-7F4653AADB1E}"/>
              </a:ext>
            </a:extLst>
          </p:cNvPr>
          <p:cNvSpPr txBox="1"/>
          <p:nvPr/>
        </p:nvSpPr>
        <p:spPr>
          <a:xfrm>
            <a:off x="399882" y="422889"/>
            <a:ext cx="291618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6I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F07F25E-D77F-1C1E-6A8C-167160B2A447}"/>
              </a:ext>
            </a:extLst>
          </p:cNvPr>
          <p:cNvSpPr txBox="1"/>
          <p:nvPr/>
        </p:nvSpPr>
        <p:spPr>
          <a:xfrm>
            <a:off x="404441" y="1201047"/>
            <a:ext cx="1969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-G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文本框 91">
            <a:extLst>
              <a:ext uri="{FF2B5EF4-FFF2-40B4-BE49-F238E27FC236}">
                <a16:creationId xmlns:a16="http://schemas.microsoft.com/office/drawing/2014/main" id="{7CB7973F-1967-2DF2-A7DF-D19D686586FF}"/>
              </a:ext>
            </a:extLst>
          </p:cNvPr>
          <p:cNvSpPr txBox="1"/>
          <p:nvPr/>
        </p:nvSpPr>
        <p:spPr>
          <a:xfrm>
            <a:off x="4799657" y="1201047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FF7C23E-19A5-5956-1918-DE7AD721AF0E}"/>
              </a:ext>
            </a:extLst>
          </p:cNvPr>
          <p:cNvSpPr/>
          <p:nvPr/>
        </p:nvSpPr>
        <p:spPr>
          <a:xfrm>
            <a:off x="2549940" y="1039695"/>
            <a:ext cx="1909015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F6B5DAD-6457-155B-EE64-F1816C569ADE}"/>
              </a:ext>
            </a:extLst>
          </p:cNvPr>
          <p:cNvSpPr txBox="1"/>
          <p:nvPr/>
        </p:nvSpPr>
        <p:spPr>
          <a:xfrm>
            <a:off x="434286" y="2239763"/>
            <a:ext cx="1969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Flag-SENP5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5" name="文本框 91">
            <a:extLst>
              <a:ext uri="{FF2B5EF4-FFF2-40B4-BE49-F238E27FC236}">
                <a16:creationId xmlns:a16="http://schemas.microsoft.com/office/drawing/2014/main" id="{02371075-8DFD-A51A-4482-7E29EC0CADD8}"/>
              </a:ext>
            </a:extLst>
          </p:cNvPr>
          <p:cNvSpPr txBox="1"/>
          <p:nvPr/>
        </p:nvSpPr>
        <p:spPr>
          <a:xfrm>
            <a:off x="4799657" y="2239763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9CBB455-5803-1999-FF91-F4594D9306EB}"/>
              </a:ext>
            </a:extLst>
          </p:cNvPr>
          <p:cNvSpPr txBox="1"/>
          <p:nvPr/>
        </p:nvSpPr>
        <p:spPr>
          <a:xfrm>
            <a:off x="399883" y="3298373"/>
            <a:ext cx="141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文本框 91">
            <a:extLst>
              <a:ext uri="{FF2B5EF4-FFF2-40B4-BE49-F238E27FC236}">
                <a16:creationId xmlns:a16="http://schemas.microsoft.com/office/drawing/2014/main" id="{9D1A6920-B063-C53F-7C78-6EB4CD8DBFF4}"/>
              </a:ext>
            </a:extLst>
          </p:cNvPr>
          <p:cNvSpPr txBox="1"/>
          <p:nvPr/>
        </p:nvSpPr>
        <p:spPr>
          <a:xfrm>
            <a:off x="4799657" y="3298373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- 45 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B657B44-607A-A597-4326-F943DFDF92BB}"/>
              </a:ext>
            </a:extLst>
          </p:cNvPr>
          <p:cNvSpPr/>
          <p:nvPr/>
        </p:nvSpPr>
        <p:spPr>
          <a:xfrm>
            <a:off x="399882" y="817640"/>
            <a:ext cx="5875591" cy="54861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101D5BA-7BCE-6583-93F8-48B331F92ABA}"/>
              </a:ext>
            </a:extLst>
          </p:cNvPr>
          <p:cNvSpPr/>
          <p:nvPr/>
        </p:nvSpPr>
        <p:spPr>
          <a:xfrm>
            <a:off x="2549940" y="2094927"/>
            <a:ext cx="1909015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4B78B3F-A568-445E-4F6A-6591FA231D19}"/>
              </a:ext>
            </a:extLst>
          </p:cNvPr>
          <p:cNvSpPr/>
          <p:nvPr/>
        </p:nvSpPr>
        <p:spPr>
          <a:xfrm>
            <a:off x="2549940" y="3113008"/>
            <a:ext cx="1909015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97A85CB-600E-7016-F540-F9243EED2D5D}"/>
              </a:ext>
            </a:extLst>
          </p:cNvPr>
          <p:cNvSpPr txBox="1"/>
          <p:nvPr/>
        </p:nvSpPr>
        <p:spPr>
          <a:xfrm>
            <a:off x="399883" y="4199372"/>
            <a:ext cx="141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293D027C-B7A5-73DD-0B73-284FAF56CA1D}"/>
              </a:ext>
            </a:extLst>
          </p:cNvPr>
          <p:cNvSpPr txBox="1"/>
          <p:nvPr/>
        </p:nvSpPr>
        <p:spPr>
          <a:xfrm>
            <a:off x="4799657" y="4199372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9A15DD0-8196-8E74-45DE-29294BB7CC97}"/>
              </a:ext>
            </a:extLst>
          </p:cNvPr>
          <p:cNvSpPr/>
          <p:nvPr/>
        </p:nvSpPr>
        <p:spPr>
          <a:xfrm>
            <a:off x="2549940" y="4044312"/>
            <a:ext cx="1909015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7" name="表格 26">
            <a:extLst>
              <a:ext uri="{FF2B5EF4-FFF2-40B4-BE49-F238E27FC236}">
                <a16:creationId xmlns:a16="http://schemas.microsoft.com/office/drawing/2014/main" id="{E3866A2F-C35B-4F00-8410-4B78CD0A1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786398"/>
              </p:ext>
            </p:extLst>
          </p:nvPr>
        </p:nvGraphicFramePr>
        <p:xfrm>
          <a:off x="414923" y="4791980"/>
          <a:ext cx="4098006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9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9525">
                  <a:extLst>
                    <a:ext uri="{9D8B030D-6E8A-4147-A177-3AD203B41FA5}">
                      <a16:colId xmlns:a16="http://schemas.microsoft.com/office/drawing/2014/main" val="4251626005"/>
                    </a:ext>
                  </a:extLst>
                </a:gridCol>
                <a:gridCol w="489525">
                  <a:extLst>
                    <a:ext uri="{9D8B030D-6E8A-4147-A177-3AD203B41FA5}">
                      <a16:colId xmlns:a16="http://schemas.microsoft.com/office/drawing/2014/main" val="1145328839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51263"/>
                  </a:ext>
                </a:extLst>
              </a:tr>
            </a:tbl>
          </a:graphicData>
        </a:graphic>
      </p:graphicFrame>
      <p:sp>
        <p:nvSpPr>
          <p:cNvPr id="29" name="文本框 23">
            <a:extLst>
              <a:ext uri="{FF2B5EF4-FFF2-40B4-BE49-F238E27FC236}">
                <a16:creationId xmlns:a16="http://schemas.microsoft.com/office/drawing/2014/main" id="{5722BAEB-2157-4447-8D5E-E4AC333F7408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6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885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B6D77A5-2B79-43B2-9006-8AECDBF088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23146" r="34610" b="35898"/>
          <a:stretch/>
        </p:blipFill>
        <p:spPr>
          <a:xfrm>
            <a:off x="1742764" y="2939037"/>
            <a:ext cx="2622630" cy="9508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2FF3D31-0291-4995-A078-8B199B43F3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1" t="28151" r="27421" b="34122"/>
          <a:stretch/>
        </p:blipFill>
        <p:spPr>
          <a:xfrm>
            <a:off x="1722293" y="1084518"/>
            <a:ext cx="2643100" cy="978778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A5010543-97FB-E539-DA87-87CDAE922C18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2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5EE5BEE-F035-37C7-D361-11CD3927921D}"/>
              </a:ext>
            </a:extLst>
          </p:cNvPr>
          <p:cNvSpPr txBox="1"/>
          <p:nvPr/>
        </p:nvSpPr>
        <p:spPr>
          <a:xfrm>
            <a:off x="405171" y="538544"/>
            <a:ext cx="299319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2A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3F4E07A2-63E4-4C85-91C3-8F7C473D4D96}"/>
              </a:ext>
            </a:extLst>
          </p:cNvPr>
          <p:cNvGrpSpPr/>
          <p:nvPr/>
        </p:nvGrpSpPr>
        <p:grpSpPr>
          <a:xfrm>
            <a:off x="405171" y="907876"/>
            <a:ext cx="4984455" cy="3536533"/>
            <a:chOff x="1357952" y="928047"/>
            <a:chExt cx="4984455" cy="353653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D6078B6C-BB3B-8784-537A-749DEB7BA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43" t="18258" r="25298" b="51873"/>
            <a:stretch>
              <a:fillRect/>
            </a:stretch>
          </p:blipFill>
          <p:spPr>
            <a:xfrm>
              <a:off x="2695545" y="2173481"/>
              <a:ext cx="2622629" cy="734146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61F9933-7E29-01A4-01AB-18BD22D30EEB}"/>
                </a:ext>
              </a:extLst>
            </p:cNvPr>
            <p:cNvSpPr/>
            <p:nvPr/>
          </p:nvSpPr>
          <p:spPr>
            <a:xfrm>
              <a:off x="3227320" y="1357836"/>
              <a:ext cx="1859311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DF014AF8-C1C2-38DE-5903-2D21AA924838}"/>
                </a:ext>
              </a:extLst>
            </p:cNvPr>
            <p:cNvSpPr/>
            <p:nvPr/>
          </p:nvSpPr>
          <p:spPr>
            <a:xfrm>
              <a:off x="3174770" y="2338392"/>
              <a:ext cx="1901597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EC2057B-555B-8ECC-BBB1-8B7819980823}"/>
                </a:ext>
              </a:extLst>
            </p:cNvPr>
            <p:cNvSpPr/>
            <p:nvPr/>
          </p:nvSpPr>
          <p:spPr>
            <a:xfrm>
              <a:off x="3167507" y="3317392"/>
              <a:ext cx="1967885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9356C09-588C-11CB-B40A-A05CD7F5D61D}"/>
                </a:ext>
              </a:extLst>
            </p:cNvPr>
            <p:cNvSpPr txBox="1"/>
            <p:nvPr/>
          </p:nvSpPr>
          <p:spPr>
            <a:xfrm>
              <a:off x="1391625" y="3326104"/>
              <a:ext cx="12367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β-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actin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348387A8-EE24-73A4-80FA-9320CCD77888}"/>
                </a:ext>
              </a:extLst>
            </p:cNvPr>
            <p:cNvSpPr txBox="1"/>
            <p:nvPr/>
          </p:nvSpPr>
          <p:spPr>
            <a:xfrm>
              <a:off x="1391625" y="2362391"/>
              <a:ext cx="12367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VSV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-G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900BCF7-8BC3-4B29-EB34-1DD0C0F5353D}"/>
                </a:ext>
              </a:extLst>
            </p:cNvPr>
            <p:cNvSpPr txBox="1"/>
            <p:nvPr/>
          </p:nvSpPr>
          <p:spPr>
            <a:xfrm>
              <a:off x="1391625" y="1353954"/>
              <a:ext cx="136500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SENP5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3" name="文本框 91">
              <a:extLst>
                <a:ext uri="{FF2B5EF4-FFF2-40B4-BE49-F238E27FC236}">
                  <a16:creationId xmlns:a16="http://schemas.microsoft.com/office/drawing/2014/main" id="{7C51688A-85AF-5EB6-9243-23D27B45993C}"/>
                </a:ext>
              </a:extLst>
            </p:cNvPr>
            <p:cNvSpPr txBox="1"/>
            <p:nvPr/>
          </p:nvSpPr>
          <p:spPr>
            <a:xfrm>
              <a:off x="5221587" y="2384682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- 65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4" name="文本框 91">
              <a:extLst>
                <a:ext uri="{FF2B5EF4-FFF2-40B4-BE49-F238E27FC236}">
                  <a16:creationId xmlns:a16="http://schemas.microsoft.com/office/drawing/2014/main" id="{057153FC-3038-FBEE-7F11-453A506C0649}"/>
                </a:ext>
              </a:extLst>
            </p:cNvPr>
            <p:cNvSpPr txBox="1"/>
            <p:nvPr/>
          </p:nvSpPr>
          <p:spPr>
            <a:xfrm>
              <a:off x="5215491" y="1389629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- 87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5" name="文本框 91">
              <a:extLst>
                <a:ext uri="{FF2B5EF4-FFF2-40B4-BE49-F238E27FC236}">
                  <a16:creationId xmlns:a16="http://schemas.microsoft.com/office/drawing/2014/main" id="{482EF719-B438-3B05-7F3F-7F6507D35F48}"/>
                </a:ext>
              </a:extLst>
            </p:cNvPr>
            <p:cNvSpPr txBox="1"/>
            <p:nvPr/>
          </p:nvSpPr>
          <p:spPr>
            <a:xfrm>
              <a:off x="5221587" y="3369597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CCEEA745-870E-ED3A-A985-38DFC2A8B62C}"/>
                </a:ext>
              </a:extLst>
            </p:cNvPr>
            <p:cNvSpPr/>
            <p:nvPr/>
          </p:nvSpPr>
          <p:spPr>
            <a:xfrm>
              <a:off x="1357952" y="928047"/>
              <a:ext cx="4982184" cy="353653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42B3235E-FBE2-42DA-8474-D2ED5F10F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86879"/>
              </p:ext>
            </p:extLst>
          </p:nvPr>
        </p:nvGraphicFramePr>
        <p:xfrm>
          <a:off x="377635" y="3990918"/>
          <a:ext cx="3809795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3562">
                  <a:extLst>
                    <a:ext uri="{9D8B030D-6E8A-4147-A177-3AD203B41FA5}">
                      <a16:colId xmlns:a16="http://schemas.microsoft.com/office/drawing/2014/main" val="594693381"/>
                    </a:ext>
                  </a:extLst>
                </a:gridCol>
                <a:gridCol w="298961">
                  <a:extLst>
                    <a:ext uri="{9D8B030D-6E8A-4147-A177-3AD203B41FA5}">
                      <a16:colId xmlns:a16="http://schemas.microsoft.com/office/drawing/2014/main" val="255586630"/>
                    </a:ext>
                  </a:extLst>
                </a:gridCol>
                <a:gridCol w="404514">
                  <a:extLst>
                    <a:ext uri="{9D8B030D-6E8A-4147-A177-3AD203B41FA5}">
                      <a16:colId xmlns:a16="http://schemas.microsoft.com/office/drawing/2014/main" val="1501426991"/>
                    </a:ext>
                  </a:extLst>
                </a:gridCol>
                <a:gridCol w="364063">
                  <a:extLst>
                    <a:ext uri="{9D8B030D-6E8A-4147-A177-3AD203B41FA5}">
                      <a16:colId xmlns:a16="http://schemas.microsoft.com/office/drawing/2014/main" val="1670593854"/>
                    </a:ext>
                  </a:extLst>
                </a:gridCol>
                <a:gridCol w="416503">
                  <a:extLst>
                    <a:ext uri="{9D8B030D-6E8A-4147-A177-3AD203B41FA5}">
                      <a16:colId xmlns:a16="http://schemas.microsoft.com/office/drawing/2014/main" val="1399671159"/>
                    </a:ext>
                  </a:extLst>
                </a:gridCol>
                <a:gridCol w="402192">
                  <a:extLst>
                    <a:ext uri="{9D8B030D-6E8A-4147-A177-3AD203B41FA5}">
                      <a16:colId xmlns:a16="http://schemas.microsoft.com/office/drawing/2014/main" val="2069719009"/>
                    </a:ext>
                  </a:extLst>
                </a:gridCol>
              </a:tblGrid>
              <a:tr h="329653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2095999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0703B919-EE01-4916-8D91-6536385DCAE5}"/>
              </a:ext>
            </a:extLst>
          </p:cNvPr>
          <p:cNvSpPr txBox="1"/>
          <p:nvPr/>
        </p:nvSpPr>
        <p:spPr>
          <a:xfrm>
            <a:off x="4065459" y="3944481"/>
            <a:ext cx="1116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 err="1"/>
              <a:t>h.p.i</a:t>
            </a:r>
            <a:r>
              <a:rPr lang="en-US" altLang="zh-CN" dirty="0"/>
              <a:t>.</a:t>
            </a:r>
            <a:r>
              <a:rPr lang="zh-CN" altLang="en-US" dirty="0"/>
              <a:t>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035CC3B-2CEC-9C05-80DF-BC6C4CEB6AF1}"/>
              </a:ext>
            </a:extLst>
          </p:cNvPr>
          <p:cNvSpPr txBox="1"/>
          <p:nvPr/>
        </p:nvSpPr>
        <p:spPr>
          <a:xfrm>
            <a:off x="1049393" y="3948655"/>
            <a:ext cx="1236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737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AE050-9D05-F7AE-191B-A16FB429E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模糊的照片&#10;&#10;AI 生成的内容可能不正确。">
            <a:extLst>
              <a:ext uri="{FF2B5EF4-FFF2-40B4-BE49-F238E27FC236}">
                <a16:creationId xmlns:a16="http://schemas.microsoft.com/office/drawing/2014/main" id="{91EC99D8-9965-3FFD-DD20-F664E0511D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2" t="-1101" r="18402" b="6583"/>
          <a:stretch>
            <a:fillRect/>
          </a:stretch>
        </p:blipFill>
        <p:spPr>
          <a:xfrm>
            <a:off x="1879319" y="4391180"/>
            <a:ext cx="2152518" cy="99719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3EF880-BC55-D0E0-0135-CE9CF632D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8" t="42520" r="29026" b="27037"/>
          <a:stretch>
            <a:fillRect/>
          </a:stretch>
        </p:blipFill>
        <p:spPr>
          <a:xfrm>
            <a:off x="1879320" y="5404221"/>
            <a:ext cx="2152516" cy="95551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8907C96-490F-ED70-4C5E-A6A2FD2CFF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01" t="22632" r="6303" b="10988"/>
          <a:stretch>
            <a:fillRect/>
          </a:stretch>
        </p:blipFill>
        <p:spPr>
          <a:xfrm>
            <a:off x="1786354" y="1680470"/>
            <a:ext cx="2245482" cy="70115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FF60730-972E-5B0D-C4AD-A448F34C4C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7" t="48144" r="27337" b="21203"/>
          <a:stretch>
            <a:fillRect/>
          </a:stretch>
        </p:blipFill>
        <p:spPr>
          <a:xfrm>
            <a:off x="1786353" y="2422150"/>
            <a:ext cx="2245483" cy="7982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CA5595D-FC15-5BA7-57A8-2F08EA0448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2" t="32666" r="11588" b="34647"/>
          <a:stretch>
            <a:fillRect/>
          </a:stretch>
        </p:blipFill>
        <p:spPr>
          <a:xfrm>
            <a:off x="1786354" y="766123"/>
            <a:ext cx="2245482" cy="881567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3D960D8A-CCB4-BBFB-1A73-E0C1158BA387}"/>
              </a:ext>
            </a:extLst>
          </p:cNvPr>
          <p:cNvSpPr txBox="1"/>
          <p:nvPr/>
        </p:nvSpPr>
        <p:spPr>
          <a:xfrm>
            <a:off x="155575" y="14288"/>
            <a:ext cx="462177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FB8054E-5768-7E7D-EB9A-3B2E044F4FCB}"/>
              </a:ext>
            </a:extLst>
          </p:cNvPr>
          <p:cNvSpPr txBox="1"/>
          <p:nvPr/>
        </p:nvSpPr>
        <p:spPr>
          <a:xfrm>
            <a:off x="293478" y="308712"/>
            <a:ext cx="26726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S2A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4EA2F476-CCF6-1A6D-0BCC-FCA3B00A77A3}"/>
              </a:ext>
            </a:extLst>
          </p:cNvPr>
          <p:cNvGrpSpPr/>
          <p:nvPr/>
        </p:nvGrpSpPr>
        <p:grpSpPr>
          <a:xfrm>
            <a:off x="293478" y="694234"/>
            <a:ext cx="4763391" cy="3037700"/>
            <a:chOff x="1357952" y="928048"/>
            <a:chExt cx="4763391" cy="303770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B89641F-5A31-7989-BEE1-0E625160C8CD}"/>
                </a:ext>
              </a:extLst>
            </p:cNvPr>
            <p:cNvSpPr/>
            <p:nvPr/>
          </p:nvSpPr>
          <p:spPr>
            <a:xfrm>
              <a:off x="3090519" y="1221356"/>
              <a:ext cx="1486449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CBA83189-EC64-8B71-C57C-4BF601B85280}"/>
                </a:ext>
              </a:extLst>
            </p:cNvPr>
            <p:cNvSpPr/>
            <p:nvPr/>
          </p:nvSpPr>
          <p:spPr>
            <a:xfrm>
              <a:off x="3090519" y="1992857"/>
              <a:ext cx="1486448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D8D78D2E-68CD-AF1A-1011-F112E4FF2DC5}"/>
                </a:ext>
              </a:extLst>
            </p:cNvPr>
            <p:cNvSpPr/>
            <p:nvPr/>
          </p:nvSpPr>
          <p:spPr>
            <a:xfrm>
              <a:off x="3090519" y="2791948"/>
              <a:ext cx="1486448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99FDBCB5-9166-5DF1-63D8-32B448435F50}"/>
                </a:ext>
              </a:extLst>
            </p:cNvPr>
            <p:cNvSpPr txBox="1"/>
            <p:nvPr/>
          </p:nvSpPr>
          <p:spPr>
            <a:xfrm>
              <a:off x="1387140" y="2814021"/>
              <a:ext cx="12367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β-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actin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2E7A74A7-3A43-A208-1D7D-7CF5E061CBBE}"/>
                </a:ext>
              </a:extLst>
            </p:cNvPr>
            <p:cNvSpPr txBox="1"/>
            <p:nvPr/>
          </p:nvSpPr>
          <p:spPr>
            <a:xfrm>
              <a:off x="1387140" y="2054683"/>
              <a:ext cx="170059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IB: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HSV1-gD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5F85942D-3DA7-9208-DA6F-685BADB28015}"/>
                </a:ext>
              </a:extLst>
            </p:cNvPr>
            <p:cNvSpPr txBox="1"/>
            <p:nvPr/>
          </p:nvSpPr>
          <p:spPr>
            <a:xfrm>
              <a:off x="1387140" y="1250962"/>
              <a:ext cx="136500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SENP5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3" name="文本框 91">
              <a:extLst>
                <a:ext uri="{FF2B5EF4-FFF2-40B4-BE49-F238E27FC236}">
                  <a16:creationId xmlns:a16="http://schemas.microsoft.com/office/drawing/2014/main" id="{299F1D0E-4A65-03D8-7775-9F13623767C3}"/>
                </a:ext>
              </a:extLst>
            </p:cNvPr>
            <p:cNvSpPr txBox="1"/>
            <p:nvPr/>
          </p:nvSpPr>
          <p:spPr>
            <a:xfrm>
              <a:off x="5000523" y="2068358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- 55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4" name="文本框 91">
              <a:extLst>
                <a:ext uri="{FF2B5EF4-FFF2-40B4-BE49-F238E27FC236}">
                  <a16:creationId xmlns:a16="http://schemas.microsoft.com/office/drawing/2014/main" id="{D270F2CC-A371-1962-409E-6189B6EF3935}"/>
                </a:ext>
              </a:extLst>
            </p:cNvPr>
            <p:cNvSpPr txBox="1"/>
            <p:nvPr/>
          </p:nvSpPr>
          <p:spPr>
            <a:xfrm>
              <a:off x="5000523" y="1250962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- 87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5" name="文本框 91">
              <a:extLst>
                <a:ext uri="{FF2B5EF4-FFF2-40B4-BE49-F238E27FC236}">
                  <a16:creationId xmlns:a16="http://schemas.microsoft.com/office/drawing/2014/main" id="{C21B27E2-D0CD-85EB-4DAF-60E4DE57D1E7}"/>
                </a:ext>
              </a:extLst>
            </p:cNvPr>
            <p:cNvSpPr txBox="1"/>
            <p:nvPr/>
          </p:nvSpPr>
          <p:spPr>
            <a:xfrm>
              <a:off x="5000523" y="2849022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01733B68-D389-909F-60B0-98227D594FC4}"/>
                </a:ext>
              </a:extLst>
            </p:cNvPr>
            <p:cNvSpPr/>
            <p:nvPr/>
          </p:nvSpPr>
          <p:spPr>
            <a:xfrm>
              <a:off x="1357952" y="928048"/>
              <a:ext cx="4763391" cy="30377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44CB0A9-99C9-F5CF-DA3D-93FB03121837}"/>
              </a:ext>
            </a:extLst>
          </p:cNvPr>
          <p:cNvGrpSpPr/>
          <p:nvPr/>
        </p:nvGrpSpPr>
        <p:grpSpPr>
          <a:xfrm>
            <a:off x="284087" y="3934028"/>
            <a:ext cx="4782171" cy="3611244"/>
            <a:chOff x="1126457" y="7313936"/>
            <a:chExt cx="4782171" cy="3611244"/>
          </a:xfrm>
        </p:grpSpPr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51173221-DB88-6355-C249-75D742D864E8}"/>
                </a:ext>
              </a:extLst>
            </p:cNvPr>
            <p:cNvSpPr txBox="1"/>
            <p:nvPr/>
          </p:nvSpPr>
          <p:spPr>
            <a:xfrm>
              <a:off x="1156589" y="7313936"/>
              <a:ext cx="2822247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Figure </a:t>
              </a:r>
              <a:r>
                <a:rPr kumimoji="0" lang="en-US" altLang="zh-CN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S2B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(cell :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THP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-1)</a:t>
              </a:r>
              <a:r>
                <a:rPr kumimoji="0" lang="en-US" altLang="zh-CN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endParaRPr kumimoji="0" lang="zh-CN" altLang="en-US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D42C7286-BC2C-8E72-FB01-817007F7EC68}"/>
                </a:ext>
              </a:extLst>
            </p:cNvPr>
            <p:cNvSpPr/>
            <p:nvPr/>
          </p:nvSpPr>
          <p:spPr>
            <a:xfrm>
              <a:off x="3432668" y="7979391"/>
              <a:ext cx="1120821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AD360880-4659-E99D-E8CB-2CF0B0BE48A9}"/>
                </a:ext>
              </a:extLst>
            </p:cNvPr>
            <p:cNvSpPr/>
            <p:nvPr/>
          </p:nvSpPr>
          <p:spPr>
            <a:xfrm>
              <a:off x="3432668" y="9012278"/>
              <a:ext cx="1092337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675F238F-2951-5B6D-7D58-C380278BFDD7}"/>
                </a:ext>
              </a:extLst>
            </p:cNvPr>
            <p:cNvSpPr txBox="1"/>
            <p:nvPr/>
          </p:nvSpPr>
          <p:spPr>
            <a:xfrm>
              <a:off x="1126457" y="9070415"/>
              <a:ext cx="12483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β-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actin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98433778-EBB2-85BE-0902-2D137932F9E9}"/>
                </a:ext>
              </a:extLst>
            </p:cNvPr>
            <p:cNvSpPr txBox="1"/>
            <p:nvPr/>
          </p:nvSpPr>
          <p:spPr>
            <a:xfrm>
              <a:off x="1126457" y="8048526"/>
              <a:ext cx="220900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SENP5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91">
              <a:extLst>
                <a:ext uri="{FF2B5EF4-FFF2-40B4-BE49-F238E27FC236}">
                  <a16:creationId xmlns:a16="http://schemas.microsoft.com/office/drawing/2014/main" id="{2E71F96A-7935-28E3-F561-7951B72E8DD4}"/>
                </a:ext>
              </a:extLst>
            </p:cNvPr>
            <p:cNvSpPr txBox="1"/>
            <p:nvPr/>
          </p:nvSpPr>
          <p:spPr>
            <a:xfrm>
              <a:off x="4769780" y="7997608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- 87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3" name="文本框 91">
              <a:extLst>
                <a:ext uri="{FF2B5EF4-FFF2-40B4-BE49-F238E27FC236}">
                  <a16:creationId xmlns:a16="http://schemas.microsoft.com/office/drawing/2014/main" id="{886D7150-59B5-E797-6789-96FF7678375A}"/>
                </a:ext>
              </a:extLst>
            </p:cNvPr>
            <p:cNvSpPr txBox="1"/>
            <p:nvPr/>
          </p:nvSpPr>
          <p:spPr>
            <a:xfrm>
              <a:off x="4761573" y="9070415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B81ABAA2-5DEA-84A8-91C2-D01D705810D8}"/>
                </a:ext>
              </a:extLst>
            </p:cNvPr>
            <p:cNvSpPr/>
            <p:nvPr/>
          </p:nvSpPr>
          <p:spPr>
            <a:xfrm>
              <a:off x="1138527" y="7703797"/>
              <a:ext cx="4770101" cy="322138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E17F981-92AD-DAAE-F0CD-EA58E3A11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536089"/>
              </p:ext>
            </p:extLst>
          </p:nvPr>
        </p:nvGraphicFramePr>
        <p:xfrm>
          <a:off x="-201098" y="3240878"/>
          <a:ext cx="3777536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2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3092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281695">
                  <a:extLst>
                    <a:ext uri="{9D8B030D-6E8A-4147-A177-3AD203B41FA5}">
                      <a16:colId xmlns:a16="http://schemas.microsoft.com/office/drawing/2014/main" val="1881946187"/>
                    </a:ext>
                  </a:extLst>
                </a:gridCol>
                <a:gridCol w="524489">
                  <a:extLst>
                    <a:ext uri="{9D8B030D-6E8A-4147-A177-3AD203B41FA5}">
                      <a16:colId xmlns:a16="http://schemas.microsoft.com/office/drawing/2014/main" val="3904862222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HSV-1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4052FB87-A5E2-038F-7C67-63F20F305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88378"/>
              </p:ext>
            </p:extLst>
          </p:nvPr>
        </p:nvGraphicFramePr>
        <p:xfrm>
          <a:off x="580525" y="6428105"/>
          <a:ext cx="311895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9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HSV-1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51263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EC212417-DCF7-EEF2-51C9-774A4D24BD73}"/>
              </a:ext>
            </a:extLst>
          </p:cNvPr>
          <p:cNvSpPr txBox="1"/>
          <p:nvPr/>
        </p:nvSpPr>
        <p:spPr>
          <a:xfrm>
            <a:off x="1143905" y="3225463"/>
            <a:ext cx="35303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6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600" b="0" dirty="0" err="1">
                <a:latin typeface="Arial" panose="020B0604020202020204" pitchFamily="34" charset="0"/>
                <a:cs typeface="Arial" panose="020B0604020202020204" pitchFamily="34" charset="0"/>
              </a:rPr>
              <a:t>h.p.i</a:t>
            </a:r>
            <a:r>
              <a:rPr lang="en-US" altLang="zh-CN" sz="16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658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00108-CADF-349D-733D-5CE93E16D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雪地上的钟表&#10;&#10;AI 生成的内容可能不正确。">
            <a:extLst>
              <a:ext uri="{FF2B5EF4-FFF2-40B4-BE49-F238E27FC236}">
                <a16:creationId xmlns:a16="http://schemas.microsoft.com/office/drawing/2014/main" id="{10DFA073-8109-0AE3-1590-CDE1C52535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91" t="1" r="21091" b="30196"/>
          <a:stretch>
            <a:fillRect/>
          </a:stretch>
        </p:blipFill>
        <p:spPr>
          <a:xfrm>
            <a:off x="1666889" y="998456"/>
            <a:ext cx="2387994" cy="936841"/>
          </a:xfrm>
          <a:prstGeom prst="rect">
            <a:avLst/>
          </a:prstGeom>
        </p:spPr>
      </p:pic>
      <p:pic>
        <p:nvPicPr>
          <p:cNvPr id="24" name="图片 23" descr="地上的钟表&#10;&#10;AI 生成的内容可能不正确。">
            <a:extLst>
              <a:ext uri="{FF2B5EF4-FFF2-40B4-BE49-F238E27FC236}">
                <a16:creationId xmlns:a16="http://schemas.microsoft.com/office/drawing/2014/main" id="{7425826E-E16B-9206-5563-6181F4500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241" y="5030418"/>
            <a:ext cx="2179050" cy="726349"/>
          </a:xfrm>
          <a:prstGeom prst="rect">
            <a:avLst/>
          </a:prstGeom>
        </p:spPr>
      </p:pic>
      <p:pic>
        <p:nvPicPr>
          <p:cNvPr id="10" name="图片 9" descr="电脑屏幕的照片&#10;&#10;AI 生成的内容可能不正确。">
            <a:extLst>
              <a:ext uri="{FF2B5EF4-FFF2-40B4-BE49-F238E27FC236}">
                <a16:creationId xmlns:a16="http://schemas.microsoft.com/office/drawing/2014/main" id="{149BFDAD-7EC5-9178-0CD6-9709E76A60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89" t="11767" r="22132" b="23926"/>
          <a:stretch>
            <a:fillRect/>
          </a:stretch>
        </p:blipFill>
        <p:spPr>
          <a:xfrm>
            <a:off x="1666886" y="1983065"/>
            <a:ext cx="2387995" cy="964752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FF0BDE39-86FA-9A45-CCF6-BB9DC8832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5" t="56766" b="10731"/>
          <a:stretch>
            <a:fillRect/>
          </a:stretch>
        </p:blipFill>
        <p:spPr>
          <a:xfrm>
            <a:off x="1741446" y="5819952"/>
            <a:ext cx="2080631" cy="87024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572329D-4FCE-7032-A281-9781E7F73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0" t="14027" r="17727" b="46553"/>
          <a:stretch>
            <a:fillRect/>
          </a:stretch>
        </p:blipFill>
        <p:spPr>
          <a:xfrm>
            <a:off x="1666885" y="3895160"/>
            <a:ext cx="2387995" cy="10788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5D31CC8-6F04-A047-CB4B-75D3DCE733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35652" r="36874" b="36332"/>
          <a:stretch>
            <a:fillRect/>
          </a:stretch>
        </p:blipFill>
        <p:spPr>
          <a:xfrm>
            <a:off x="1666885" y="2995130"/>
            <a:ext cx="2387995" cy="84217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E527392-9F84-E3EE-5CC6-05B760FDC1AE}"/>
              </a:ext>
            </a:extLst>
          </p:cNvPr>
          <p:cNvSpPr txBox="1"/>
          <p:nvPr/>
        </p:nvSpPr>
        <p:spPr>
          <a:xfrm>
            <a:off x="331468" y="468926"/>
            <a:ext cx="268541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S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3B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25C99E8-94F5-C354-6DBB-018370999E06}"/>
              </a:ext>
            </a:extLst>
          </p:cNvPr>
          <p:cNvSpPr/>
          <p:nvPr/>
        </p:nvSpPr>
        <p:spPr>
          <a:xfrm>
            <a:off x="316341" y="847526"/>
            <a:ext cx="4944872" cy="70067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91">
            <a:extLst>
              <a:ext uri="{FF2B5EF4-FFF2-40B4-BE49-F238E27FC236}">
                <a16:creationId xmlns:a16="http://schemas.microsoft.com/office/drawing/2014/main" id="{96080659-3FE5-E510-54AE-18D8D00FAAFA}"/>
              </a:ext>
            </a:extLst>
          </p:cNvPr>
          <p:cNvSpPr txBox="1"/>
          <p:nvPr/>
        </p:nvSpPr>
        <p:spPr>
          <a:xfrm>
            <a:off x="3957638" y="1225302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3DC339C5-B293-E5A7-1AC1-230B7E01E88E}"/>
              </a:ext>
            </a:extLst>
          </p:cNvPr>
          <p:cNvSpPr txBox="1"/>
          <p:nvPr/>
        </p:nvSpPr>
        <p:spPr>
          <a:xfrm>
            <a:off x="3957382" y="2333368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65DFBFA-4677-05BD-90AC-F54744791E4D}"/>
              </a:ext>
            </a:extLst>
          </p:cNvPr>
          <p:cNvSpPr/>
          <p:nvPr/>
        </p:nvSpPr>
        <p:spPr>
          <a:xfrm>
            <a:off x="2031578" y="1093791"/>
            <a:ext cx="1656462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91">
            <a:extLst>
              <a:ext uri="{FF2B5EF4-FFF2-40B4-BE49-F238E27FC236}">
                <a16:creationId xmlns:a16="http://schemas.microsoft.com/office/drawing/2014/main" id="{60813E74-8DE6-7085-A610-D799ACC50C0B}"/>
              </a:ext>
            </a:extLst>
          </p:cNvPr>
          <p:cNvSpPr txBox="1"/>
          <p:nvPr/>
        </p:nvSpPr>
        <p:spPr>
          <a:xfrm>
            <a:off x="3956000" y="3193160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文本框 91">
            <a:extLst>
              <a:ext uri="{FF2B5EF4-FFF2-40B4-BE49-F238E27FC236}">
                <a16:creationId xmlns:a16="http://schemas.microsoft.com/office/drawing/2014/main" id="{1DC1B38C-2354-2786-8782-523F5B9E39AA}"/>
              </a:ext>
            </a:extLst>
          </p:cNvPr>
          <p:cNvSpPr txBox="1"/>
          <p:nvPr/>
        </p:nvSpPr>
        <p:spPr>
          <a:xfrm>
            <a:off x="3957382" y="4289300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" name="文本框 91">
            <a:extLst>
              <a:ext uri="{FF2B5EF4-FFF2-40B4-BE49-F238E27FC236}">
                <a16:creationId xmlns:a16="http://schemas.microsoft.com/office/drawing/2014/main" id="{9DE4C31D-6D48-E4FF-5CB4-B47BAC0BE39F}"/>
              </a:ext>
            </a:extLst>
          </p:cNvPr>
          <p:cNvSpPr txBox="1"/>
          <p:nvPr/>
        </p:nvSpPr>
        <p:spPr>
          <a:xfrm>
            <a:off x="3957382" y="5224135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- 87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文本框 91">
            <a:extLst>
              <a:ext uri="{FF2B5EF4-FFF2-40B4-BE49-F238E27FC236}">
                <a16:creationId xmlns:a16="http://schemas.microsoft.com/office/drawing/2014/main" id="{C3CF61D5-8D9B-E3DF-39DF-D8A379887ADB}"/>
              </a:ext>
            </a:extLst>
          </p:cNvPr>
          <p:cNvSpPr txBox="1"/>
          <p:nvPr/>
        </p:nvSpPr>
        <p:spPr>
          <a:xfrm>
            <a:off x="3957382" y="6135609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EFBF120-D873-E6F2-44C2-34755AAFBD00}"/>
              </a:ext>
            </a:extLst>
          </p:cNvPr>
          <p:cNvSpPr txBox="1"/>
          <p:nvPr/>
        </p:nvSpPr>
        <p:spPr>
          <a:xfrm>
            <a:off x="316341" y="2333368"/>
            <a:ext cx="135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FBF503C-A699-14B5-BB80-993942C8DA88}"/>
              </a:ext>
            </a:extLst>
          </p:cNvPr>
          <p:cNvSpPr txBox="1"/>
          <p:nvPr/>
        </p:nvSpPr>
        <p:spPr>
          <a:xfrm>
            <a:off x="316341" y="4289300"/>
            <a:ext cx="1433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6CDB2BB-4E04-A6A4-02AE-840F7A1DBBBB}"/>
              </a:ext>
            </a:extLst>
          </p:cNvPr>
          <p:cNvSpPr txBox="1"/>
          <p:nvPr/>
        </p:nvSpPr>
        <p:spPr>
          <a:xfrm>
            <a:off x="316341" y="5224135"/>
            <a:ext cx="16564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C397528-42B3-DA37-A075-76BE914B69B3}"/>
              </a:ext>
            </a:extLst>
          </p:cNvPr>
          <p:cNvSpPr txBox="1"/>
          <p:nvPr/>
        </p:nvSpPr>
        <p:spPr>
          <a:xfrm>
            <a:off x="316341" y="6019455"/>
            <a:ext cx="1445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文本框 23">
            <a:extLst>
              <a:ext uri="{FF2B5EF4-FFF2-40B4-BE49-F238E27FC236}">
                <a16:creationId xmlns:a16="http://schemas.microsoft.com/office/drawing/2014/main" id="{BE19A389-0009-5758-A64F-691019E0B6B6}"/>
              </a:ext>
            </a:extLst>
          </p:cNvPr>
          <p:cNvSpPr txBox="1"/>
          <p:nvPr/>
        </p:nvSpPr>
        <p:spPr>
          <a:xfrm>
            <a:off x="155575" y="14288"/>
            <a:ext cx="462177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E34F91B-D03E-230A-058E-75BEB9734A55}"/>
              </a:ext>
            </a:extLst>
          </p:cNvPr>
          <p:cNvSpPr/>
          <p:nvPr/>
        </p:nvSpPr>
        <p:spPr>
          <a:xfrm>
            <a:off x="2031578" y="2173944"/>
            <a:ext cx="1656462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DF022EB-2467-7244-64D0-78EFA2503C15}"/>
              </a:ext>
            </a:extLst>
          </p:cNvPr>
          <p:cNvSpPr/>
          <p:nvPr/>
        </p:nvSpPr>
        <p:spPr>
          <a:xfrm>
            <a:off x="2031578" y="3023704"/>
            <a:ext cx="1656462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F615748-B451-7DEF-C7B4-40B5618AD7C8}"/>
              </a:ext>
            </a:extLst>
          </p:cNvPr>
          <p:cNvSpPr/>
          <p:nvPr/>
        </p:nvSpPr>
        <p:spPr>
          <a:xfrm>
            <a:off x="2031578" y="4127936"/>
            <a:ext cx="1656462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82CAF90-DF37-75BC-0089-E89E8F7F2002}"/>
              </a:ext>
            </a:extLst>
          </p:cNvPr>
          <p:cNvSpPr/>
          <p:nvPr/>
        </p:nvSpPr>
        <p:spPr>
          <a:xfrm>
            <a:off x="2031578" y="5060819"/>
            <a:ext cx="1656461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054A5F8-8650-A415-93B0-CE614C57822B}"/>
              </a:ext>
            </a:extLst>
          </p:cNvPr>
          <p:cNvSpPr/>
          <p:nvPr/>
        </p:nvSpPr>
        <p:spPr>
          <a:xfrm>
            <a:off x="2060595" y="5899962"/>
            <a:ext cx="1593325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9" name="表格 28">
            <a:extLst>
              <a:ext uri="{FF2B5EF4-FFF2-40B4-BE49-F238E27FC236}">
                <a16:creationId xmlns:a16="http://schemas.microsoft.com/office/drawing/2014/main" id="{634A612D-A6DE-4A5B-246B-C582C6E6B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504111"/>
              </p:ext>
            </p:extLst>
          </p:nvPr>
        </p:nvGraphicFramePr>
        <p:xfrm>
          <a:off x="597567" y="6699446"/>
          <a:ext cx="300176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B2B27BA1-2BF3-AEAE-4A59-36B459E0F27C}"/>
              </a:ext>
            </a:extLst>
          </p:cNvPr>
          <p:cNvSpPr txBox="1"/>
          <p:nvPr/>
        </p:nvSpPr>
        <p:spPr>
          <a:xfrm>
            <a:off x="306357" y="3024506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EA52F9E-A35B-AEC1-2DD8-86F24349D6A4}"/>
              </a:ext>
            </a:extLst>
          </p:cNvPr>
          <p:cNvSpPr txBox="1"/>
          <p:nvPr/>
        </p:nvSpPr>
        <p:spPr>
          <a:xfrm>
            <a:off x="354994" y="1150411"/>
            <a:ext cx="1441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572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C9F5D-CEE6-51B1-74C6-7D21CCE81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图片包含 看着, 前, 男人, 猫&#10;&#10;AI 生成的内容可能不正确。">
            <a:extLst>
              <a:ext uri="{FF2B5EF4-FFF2-40B4-BE49-F238E27FC236}">
                <a16:creationId xmlns:a16="http://schemas.microsoft.com/office/drawing/2014/main" id="{C774E760-4AF4-503A-2C8B-9C215E607E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84" r="15795" b="3969"/>
          <a:stretch>
            <a:fillRect/>
          </a:stretch>
        </p:blipFill>
        <p:spPr>
          <a:xfrm>
            <a:off x="2030626" y="4136205"/>
            <a:ext cx="2213789" cy="107987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E01C340-4BDD-791D-F01A-9999FCD63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0" t="44620" r="8925" b="31290"/>
          <a:stretch>
            <a:fillRect/>
          </a:stretch>
        </p:blipFill>
        <p:spPr>
          <a:xfrm>
            <a:off x="2024897" y="3211660"/>
            <a:ext cx="2219518" cy="84433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AC571E-EF71-3106-A1BB-05A0A9F6B7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376" t="7196" b="12114"/>
          <a:stretch>
            <a:fillRect/>
          </a:stretch>
        </p:blipFill>
        <p:spPr>
          <a:xfrm>
            <a:off x="2053898" y="838301"/>
            <a:ext cx="2156541" cy="2313756"/>
          </a:xfrm>
          <a:prstGeom prst="rect">
            <a:avLst/>
          </a:prstGeom>
        </p:spPr>
      </p:pic>
      <p:sp>
        <p:nvSpPr>
          <p:cNvPr id="23" name="文本框 23">
            <a:extLst>
              <a:ext uri="{FF2B5EF4-FFF2-40B4-BE49-F238E27FC236}">
                <a16:creationId xmlns:a16="http://schemas.microsoft.com/office/drawing/2014/main" id="{EB7650E2-17C0-6431-962A-A40BD54A8F47}"/>
              </a:ext>
            </a:extLst>
          </p:cNvPr>
          <p:cNvSpPr txBox="1"/>
          <p:nvPr/>
        </p:nvSpPr>
        <p:spPr>
          <a:xfrm>
            <a:off x="142451" y="38145"/>
            <a:ext cx="47884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1C263E9-F263-6061-8049-8078A21D9AFF}"/>
              </a:ext>
            </a:extLst>
          </p:cNvPr>
          <p:cNvSpPr txBox="1"/>
          <p:nvPr/>
        </p:nvSpPr>
        <p:spPr>
          <a:xfrm>
            <a:off x="260353" y="405625"/>
            <a:ext cx="314708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S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4A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71EF915-6495-7BF1-623C-F79852EAB78F}"/>
              </a:ext>
            </a:extLst>
          </p:cNvPr>
          <p:cNvSpPr/>
          <p:nvPr/>
        </p:nvSpPr>
        <p:spPr>
          <a:xfrm>
            <a:off x="260353" y="794063"/>
            <a:ext cx="5166756" cy="57949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2CB2C44-9F91-4169-27EE-8145220055BC}"/>
              </a:ext>
            </a:extLst>
          </p:cNvPr>
          <p:cNvSpPr txBox="1"/>
          <p:nvPr/>
        </p:nvSpPr>
        <p:spPr>
          <a:xfrm>
            <a:off x="290644" y="1994581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HA-SUMO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文本框 91">
            <a:extLst>
              <a:ext uri="{FF2B5EF4-FFF2-40B4-BE49-F238E27FC236}">
                <a16:creationId xmlns:a16="http://schemas.microsoft.com/office/drawing/2014/main" id="{C9ABEAB2-4378-AD49-3F56-0DDE5996C6D2}"/>
              </a:ext>
            </a:extLst>
          </p:cNvPr>
          <p:cNvSpPr txBox="1"/>
          <p:nvPr/>
        </p:nvSpPr>
        <p:spPr>
          <a:xfrm>
            <a:off x="4111004" y="1037488"/>
            <a:ext cx="1184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B5BBF5DC-9B20-20FD-0856-7ADB1CDF0666}"/>
              </a:ext>
            </a:extLst>
          </p:cNvPr>
          <p:cNvSpPr txBox="1"/>
          <p:nvPr/>
        </p:nvSpPr>
        <p:spPr>
          <a:xfrm>
            <a:off x="4111004" y="2526513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- 70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0DC3DE6-4342-1C88-C063-39670C3168E2}"/>
              </a:ext>
            </a:extLst>
          </p:cNvPr>
          <p:cNvSpPr/>
          <p:nvPr/>
        </p:nvSpPr>
        <p:spPr>
          <a:xfrm>
            <a:off x="2263967" y="1066869"/>
            <a:ext cx="1802480" cy="207688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91">
            <a:extLst>
              <a:ext uri="{FF2B5EF4-FFF2-40B4-BE49-F238E27FC236}">
                <a16:creationId xmlns:a16="http://schemas.microsoft.com/office/drawing/2014/main" id="{ABEEC81A-5AF8-B7BD-9E49-19C28A96B2B8}"/>
              </a:ext>
            </a:extLst>
          </p:cNvPr>
          <p:cNvSpPr txBox="1"/>
          <p:nvPr/>
        </p:nvSpPr>
        <p:spPr>
          <a:xfrm>
            <a:off x="4150759" y="3461099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文本框 91">
            <a:extLst>
              <a:ext uri="{FF2B5EF4-FFF2-40B4-BE49-F238E27FC236}">
                <a16:creationId xmlns:a16="http://schemas.microsoft.com/office/drawing/2014/main" id="{A495DC54-5742-C8CF-B48E-BC44A26A6FF1}"/>
              </a:ext>
            </a:extLst>
          </p:cNvPr>
          <p:cNvSpPr txBox="1"/>
          <p:nvPr/>
        </p:nvSpPr>
        <p:spPr>
          <a:xfrm>
            <a:off x="4150759" y="4565889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9027B38-EC0A-B24D-FB12-F5C1A382D57C}"/>
              </a:ext>
            </a:extLst>
          </p:cNvPr>
          <p:cNvSpPr txBox="1"/>
          <p:nvPr/>
        </p:nvSpPr>
        <p:spPr>
          <a:xfrm>
            <a:off x="286045" y="3459406"/>
            <a:ext cx="2146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71A1770-7DFA-D183-E217-88021278918A}"/>
              </a:ext>
            </a:extLst>
          </p:cNvPr>
          <p:cNvSpPr txBox="1"/>
          <p:nvPr/>
        </p:nvSpPr>
        <p:spPr>
          <a:xfrm>
            <a:off x="278783" y="4556316"/>
            <a:ext cx="17446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9D672A4-FE6F-EA91-9897-E6266BD6C0EE}"/>
              </a:ext>
            </a:extLst>
          </p:cNvPr>
          <p:cNvSpPr/>
          <p:nvPr/>
        </p:nvSpPr>
        <p:spPr>
          <a:xfrm>
            <a:off x="2263966" y="3312995"/>
            <a:ext cx="1846701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4ED770AA-954A-7078-9B87-8B7178DAE84F}"/>
              </a:ext>
            </a:extLst>
          </p:cNvPr>
          <p:cNvSpPr/>
          <p:nvPr/>
        </p:nvSpPr>
        <p:spPr>
          <a:xfrm>
            <a:off x="2263966" y="4365456"/>
            <a:ext cx="1881798" cy="688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8DF40B72-D06C-5B25-3ECC-575DF6D0A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743673"/>
              </p:ext>
            </p:extLst>
          </p:nvPr>
        </p:nvGraphicFramePr>
        <p:xfrm>
          <a:off x="686536" y="5205646"/>
          <a:ext cx="3310230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</a:t>
                      </a:r>
                      <a:r>
                        <a:rPr lang="en-US" altLang="zh-CN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WT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</a:t>
                      </a:r>
                      <a:r>
                        <a:rPr lang="en-US" altLang="zh-CN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MUT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6243498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</a:t>
                      </a:r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SUMO3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C069F6E8-D10C-E090-9CC2-598FBD63B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94098"/>
              </p:ext>
            </p:extLst>
          </p:nvPr>
        </p:nvGraphicFramePr>
        <p:xfrm>
          <a:off x="2919966" y="5916691"/>
          <a:ext cx="1359673" cy="3298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5665">
                  <a:extLst>
                    <a:ext uri="{9D8B030D-6E8A-4147-A177-3AD203B41FA5}">
                      <a16:colId xmlns:a16="http://schemas.microsoft.com/office/drawing/2014/main" val="2040375294"/>
                    </a:ext>
                  </a:extLst>
                </a:gridCol>
                <a:gridCol w="764008">
                  <a:extLst>
                    <a:ext uri="{9D8B030D-6E8A-4147-A177-3AD203B41FA5}">
                      <a16:colId xmlns:a16="http://schemas.microsoft.com/office/drawing/2014/main" val="1243079620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C713L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0764202"/>
                  </a:ext>
                </a:extLst>
              </a:tr>
            </a:tbl>
          </a:graphicData>
        </a:graphic>
      </p:graphicFrame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5D20C2BC-B3AB-41DA-AA5E-CCCF5D7447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500183"/>
              </p:ext>
            </p:extLst>
          </p:nvPr>
        </p:nvGraphicFramePr>
        <p:xfrm>
          <a:off x="3132168" y="5919968"/>
          <a:ext cx="1359673" cy="3298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5665">
                  <a:extLst>
                    <a:ext uri="{9D8B030D-6E8A-4147-A177-3AD203B41FA5}">
                      <a16:colId xmlns:a16="http://schemas.microsoft.com/office/drawing/2014/main" val="2040375294"/>
                    </a:ext>
                  </a:extLst>
                </a:gridCol>
                <a:gridCol w="764008">
                  <a:extLst>
                    <a:ext uri="{9D8B030D-6E8A-4147-A177-3AD203B41FA5}">
                      <a16:colId xmlns:a16="http://schemas.microsoft.com/office/drawing/2014/main" val="1243079620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C713S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0764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579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9348D-FE04-AD9D-3B59-FA9085488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张着嘴&#10;&#10;AI 生成的内容可能不正确。">
            <a:extLst>
              <a:ext uri="{FF2B5EF4-FFF2-40B4-BE49-F238E27FC236}">
                <a16:creationId xmlns:a16="http://schemas.microsoft.com/office/drawing/2014/main" id="{E584E933-5509-2912-57CD-2AA0740098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47" b="9713"/>
          <a:stretch>
            <a:fillRect/>
          </a:stretch>
        </p:blipFill>
        <p:spPr>
          <a:xfrm>
            <a:off x="1646326" y="2854704"/>
            <a:ext cx="3384798" cy="130865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DB619DD-A117-EF06-2207-76EB9848A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8" r="14776" b="38097"/>
          <a:stretch>
            <a:fillRect/>
          </a:stretch>
        </p:blipFill>
        <p:spPr>
          <a:xfrm>
            <a:off x="1764757" y="807509"/>
            <a:ext cx="3266367" cy="1021512"/>
          </a:xfrm>
          <a:prstGeom prst="rect">
            <a:avLst/>
          </a:prstGeom>
        </p:spPr>
      </p:pic>
      <p:pic>
        <p:nvPicPr>
          <p:cNvPr id="21" name="图片 20" descr="图片包含 游戏机, 物体, 钟表&#10;&#10;AI 生成的内容可能不正确。">
            <a:extLst>
              <a:ext uri="{FF2B5EF4-FFF2-40B4-BE49-F238E27FC236}">
                <a16:creationId xmlns:a16="http://schemas.microsoft.com/office/drawing/2014/main" id="{6942466B-8239-8719-E165-ECA8F7431E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51" r="2962" b="5055"/>
          <a:stretch>
            <a:fillRect/>
          </a:stretch>
        </p:blipFill>
        <p:spPr>
          <a:xfrm>
            <a:off x="1646326" y="1813118"/>
            <a:ext cx="3384798" cy="102151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CAB5F3C3-9DD6-8C33-10FD-01B1461E860F}"/>
              </a:ext>
            </a:extLst>
          </p:cNvPr>
          <p:cNvSpPr txBox="1"/>
          <p:nvPr/>
        </p:nvSpPr>
        <p:spPr>
          <a:xfrm>
            <a:off x="305176" y="356100"/>
            <a:ext cx="309571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S4B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文本框 91">
            <a:extLst>
              <a:ext uri="{FF2B5EF4-FFF2-40B4-BE49-F238E27FC236}">
                <a16:creationId xmlns:a16="http://schemas.microsoft.com/office/drawing/2014/main" id="{DCA4B08C-C185-019B-F569-3E0A58DF356A}"/>
              </a:ext>
            </a:extLst>
          </p:cNvPr>
          <p:cNvSpPr txBox="1"/>
          <p:nvPr/>
        </p:nvSpPr>
        <p:spPr>
          <a:xfrm>
            <a:off x="4919810" y="1240143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1A95C6A-D52C-B2EB-E32A-49C991657CF4}"/>
              </a:ext>
            </a:extLst>
          </p:cNvPr>
          <p:cNvSpPr txBox="1"/>
          <p:nvPr/>
        </p:nvSpPr>
        <p:spPr>
          <a:xfrm>
            <a:off x="324045" y="2205030"/>
            <a:ext cx="178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AE2696C-9D90-76A5-DD95-9EE3350B371D}"/>
              </a:ext>
            </a:extLst>
          </p:cNvPr>
          <p:cNvSpPr txBox="1"/>
          <p:nvPr/>
        </p:nvSpPr>
        <p:spPr>
          <a:xfrm>
            <a:off x="299952" y="3343784"/>
            <a:ext cx="1543880" cy="37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91">
            <a:extLst>
              <a:ext uri="{FF2B5EF4-FFF2-40B4-BE49-F238E27FC236}">
                <a16:creationId xmlns:a16="http://schemas.microsoft.com/office/drawing/2014/main" id="{0DA4A20C-E9B2-3DAA-6C5C-7069FD344CA2}"/>
              </a:ext>
            </a:extLst>
          </p:cNvPr>
          <p:cNvSpPr txBox="1"/>
          <p:nvPr/>
        </p:nvSpPr>
        <p:spPr>
          <a:xfrm>
            <a:off x="4919810" y="3278593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1FC83AA-8012-68C2-FEC6-C518FEE314A7}"/>
              </a:ext>
            </a:extLst>
          </p:cNvPr>
          <p:cNvSpPr/>
          <p:nvPr/>
        </p:nvSpPr>
        <p:spPr>
          <a:xfrm>
            <a:off x="283298" y="754580"/>
            <a:ext cx="6371944" cy="52366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9" name="文本框 23">
            <a:extLst>
              <a:ext uri="{FF2B5EF4-FFF2-40B4-BE49-F238E27FC236}">
                <a16:creationId xmlns:a16="http://schemas.microsoft.com/office/drawing/2014/main" id="{D787F7FD-0A5E-0078-5C3F-40BBC3457529}"/>
              </a:ext>
            </a:extLst>
          </p:cNvPr>
          <p:cNvSpPr txBox="1"/>
          <p:nvPr/>
        </p:nvSpPr>
        <p:spPr>
          <a:xfrm>
            <a:off x="155575" y="14288"/>
            <a:ext cx="462177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9679994-00BC-D63F-184D-D8719F75F58B}"/>
              </a:ext>
            </a:extLst>
          </p:cNvPr>
          <p:cNvSpPr/>
          <p:nvPr/>
        </p:nvSpPr>
        <p:spPr>
          <a:xfrm>
            <a:off x="2099056" y="2027473"/>
            <a:ext cx="2560408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CFBEC7E-056D-2B85-FF96-20A3427178A5}"/>
              </a:ext>
            </a:extLst>
          </p:cNvPr>
          <p:cNvSpPr/>
          <p:nvPr/>
        </p:nvSpPr>
        <p:spPr>
          <a:xfrm>
            <a:off x="2136978" y="1065621"/>
            <a:ext cx="2522486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3362E14-363E-FC62-128E-15E59509C3EE}"/>
              </a:ext>
            </a:extLst>
          </p:cNvPr>
          <p:cNvSpPr/>
          <p:nvPr/>
        </p:nvSpPr>
        <p:spPr>
          <a:xfrm>
            <a:off x="2099056" y="3096915"/>
            <a:ext cx="2560408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91">
            <a:extLst>
              <a:ext uri="{FF2B5EF4-FFF2-40B4-BE49-F238E27FC236}">
                <a16:creationId xmlns:a16="http://schemas.microsoft.com/office/drawing/2014/main" id="{9DBD4A11-7778-1EAE-E893-586D4DC608B4}"/>
              </a:ext>
            </a:extLst>
          </p:cNvPr>
          <p:cNvSpPr txBox="1"/>
          <p:nvPr/>
        </p:nvSpPr>
        <p:spPr>
          <a:xfrm>
            <a:off x="4919810" y="2196818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87B66DA-562D-0F40-61E3-F95F4145ACBA}"/>
              </a:ext>
            </a:extLst>
          </p:cNvPr>
          <p:cNvSpPr txBox="1"/>
          <p:nvPr/>
        </p:nvSpPr>
        <p:spPr>
          <a:xfrm>
            <a:off x="299952" y="1059855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35" name="表格 34">
            <a:extLst>
              <a:ext uri="{FF2B5EF4-FFF2-40B4-BE49-F238E27FC236}">
                <a16:creationId xmlns:a16="http://schemas.microsoft.com/office/drawing/2014/main" id="{263208AE-0C72-A23D-BF12-3FCD5B57D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409074"/>
              </p:ext>
            </p:extLst>
          </p:nvPr>
        </p:nvGraphicFramePr>
        <p:xfrm>
          <a:off x="395372" y="4192504"/>
          <a:ext cx="4128494" cy="167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5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440542">
                  <a:extLst>
                    <a:ext uri="{9D8B030D-6E8A-4147-A177-3AD203B41FA5}">
                      <a16:colId xmlns:a16="http://schemas.microsoft.com/office/drawing/2014/main" val="4251626005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siDPP9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siCARM1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5799089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51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306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7E81E-E951-3AA5-BE33-B8D10AEDD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BCCA4FE5-C51E-CEAB-203F-C8C99229AC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70" t="24166" r="4505" b="24712"/>
          <a:stretch>
            <a:fillRect/>
          </a:stretch>
        </p:blipFill>
        <p:spPr>
          <a:xfrm>
            <a:off x="1255983" y="1753835"/>
            <a:ext cx="2810464" cy="1027389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9AB83553-A601-B175-1B35-52B136B5D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9" t="52177" r="35746" b="25751"/>
          <a:stretch>
            <a:fillRect/>
          </a:stretch>
        </p:blipFill>
        <p:spPr>
          <a:xfrm>
            <a:off x="1238455" y="2840511"/>
            <a:ext cx="2810464" cy="750343"/>
          </a:xfrm>
          <a:prstGeom prst="rect">
            <a:avLst/>
          </a:prstGeom>
        </p:spPr>
      </p:pic>
      <p:sp>
        <p:nvSpPr>
          <p:cNvPr id="23" name="文本框 23">
            <a:extLst>
              <a:ext uri="{FF2B5EF4-FFF2-40B4-BE49-F238E27FC236}">
                <a16:creationId xmlns:a16="http://schemas.microsoft.com/office/drawing/2014/main" id="{306485CB-C78A-F45F-A6A3-CD90B102E3E4}"/>
              </a:ext>
            </a:extLst>
          </p:cNvPr>
          <p:cNvSpPr txBox="1"/>
          <p:nvPr/>
        </p:nvSpPr>
        <p:spPr>
          <a:xfrm>
            <a:off x="142451" y="38145"/>
            <a:ext cx="47884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811D17F-4C20-F5C8-FBB1-3EFC23D50A77}"/>
              </a:ext>
            </a:extLst>
          </p:cNvPr>
          <p:cNvSpPr txBox="1"/>
          <p:nvPr/>
        </p:nvSpPr>
        <p:spPr>
          <a:xfrm>
            <a:off x="275039" y="398908"/>
            <a:ext cx="31726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S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4C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06EBF8DF-1A65-5878-BA02-4E66E56987D9}"/>
              </a:ext>
            </a:extLst>
          </p:cNvPr>
          <p:cNvSpPr txBox="1"/>
          <p:nvPr/>
        </p:nvSpPr>
        <p:spPr>
          <a:xfrm>
            <a:off x="290291" y="1894093"/>
            <a:ext cx="32313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9" name="文本框 91">
            <a:extLst>
              <a:ext uri="{FF2B5EF4-FFF2-40B4-BE49-F238E27FC236}">
                <a16:creationId xmlns:a16="http://schemas.microsoft.com/office/drawing/2014/main" id="{72ADBE03-34ED-3E57-9226-8CD16EA34492}"/>
              </a:ext>
            </a:extLst>
          </p:cNvPr>
          <p:cNvSpPr txBox="1"/>
          <p:nvPr/>
        </p:nvSpPr>
        <p:spPr>
          <a:xfrm>
            <a:off x="3971197" y="1855199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31DAFFAA-B988-FEF5-DE0B-7C23FF7543C5}"/>
              </a:ext>
            </a:extLst>
          </p:cNvPr>
          <p:cNvSpPr/>
          <p:nvPr/>
        </p:nvSpPr>
        <p:spPr>
          <a:xfrm>
            <a:off x="1772699" y="1775190"/>
            <a:ext cx="1763219" cy="5781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2E2EFA3B-A546-88A9-1F12-996176E81F60}"/>
              </a:ext>
            </a:extLst>
          </p:cNvPr>
          <p:cNvSpPr txBox="1"/>
          <p:nvPr/>
        </p:nvSpPr>
        <p:spPr>
          <a:xfrm>
            <a:off x="275039" y="2987082"/>
            <a:ext cx="3431096" cy="40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HA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2" name="文本框 91">
            <a:extLst>
              <a:ext uri="{FF2B5EF4-FFF2-40B4-BE49-F238E27FC236}">
                <a16:creationId xmlns:a16="http://schemas.microsoft.com/office/drawing/2014/main" id="{32824201-3CF7-42D0-635E-297A6AF01D29}"/>
              </a:ext>
            </a:extLst>
          </p:cNvPr>
          <p:cNvSpPr txBox="1"/>
          <p:nvPr/>
        </p:nvSpPr>
        <p:spPr>
          <a:xfrm>
            <a:off x="3953669" y="2987082"/>
            <a:ext cx="1056700" cy="40822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780BE70-71E3-B5A8-3D8E-29968E129C30}"/>
              </a:ext>
            </a:extLst>
          </p:cNvPr>
          <p:cNvSpPr/>
          <p:nvPr/>
        </p:nvSpPr>
        <p:spPr>
          <a:xfrm>
            <a:off x="275039" y="809625"/>
            <a:ext cx="4963711" cy="448594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03D8233-DFE1-0D90-D23E-C1B56707DBD7}"/>
              </a:ext>
            </a:extLst>
          </p:cNvPr>
          <p:cNvSpPr/>
          <p:nvPr/>
        </p:nvSpPr>
        <p:spPr>
          <a:xfrm>
            <a:off x="1818559" y="2909966"/>
            <a:ext cx="1763220" cy="5781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5714FEE6-5E5A-3971-9418-FBC5306DB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094957"/>
              </p:ext>
            </p:extLst>
          </p:nvPr>
        </p:nvGraphicFramePr>
        <p:xfrm>
          <a:off x="259272" y="3628954"/>
          <a:ext cx="3310230" cy="67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95421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</a:t>
                      </a:r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</a:t>
                      </a:r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6243498"/>
                  </a:ext>
                </a:extLst>
              </a:tr>
            </a:tbl>
          </a:graphicData>
        </a:graphic>
      </p:graphicFrame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C82D5A3F-9ECC-77E9-FFFB-A2A1B94420B2}"/>
              </a:ext>
            </a:extLst>
          </p:cNvPr>
          <p:cNvCxnSpPr>
            <a:cxnSpLocks/>
          </p:cNvCxnSpPr>
          <p:nvPr/>
        </p:nvCxnSpPr>
        <p:spPr>
          <a:xfrm>
            <a:off x="1923496" y="1304925"/>
            <a:ext cx="6674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156BD15E-01A7-D182-DFC8-DD23472D18A5}"/>
              </a:ext>
            </a:extLst>
          </p:cNvPr>
          <p:cNvCxnSpPr>
            <a:cxnSpLocks/>
          </p:cNvCxnSpPr>
          <p:nvPr/>
        </p:nvCxnSpPr>
        <p:spPr>
          <a:xfrm>
            <a:off x="2761534" y="1304925"/>
            <a:ext cx="6674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904E788C-150E-4F01-9614-C17C0A94B766}"/>
              </a:ext>
            </a:extLst>
          </p:cNvPr>
          <p:cNvSpPr txBox="1"/>
          <p:nvPr/>
        </p:nvSpPr>
        <p:spPr>
          <a:xfrm>
            <a:off x="2599480" y="1394979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IgG  Flag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B33DEDB-B761-8708-09D8-70FBD98ECBE8}"/>
              </a:ext>
            </a:extLst>
          </p:cNvPr>
          <p:cNvSpPr txBox="1"/>
          <p:nvPr/>
        </p:nvSpPr>
        <p:spPr>
          <a:xfrm>
            <a:off x="1923496" y="96389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Input</a:t>
            </a:r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48C2D04-4133-C396-1AAB-9938D1B9A165}"/>
              </a:ext>
            </a:extLst>
          </p:cNvPr>
          <p:cNvSpPr txBox="1"/>
          <p:nvPr/>
        </p:nvSpPr>
        <p:spPr>
          <a:xfrm>
            <a:off x="2916099" y="963891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IP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66395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613D-332A-5DBA-AE0A-F1138E176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图片包含 游戏机, 控制, 男人&#10;&#10;AI 生成的内容可能不正确。">
            <a:extLst>
              <a:ext uri="{FF2B5EF4-FFF2-40B4-BE49-F238E27FC236}">
                <a16:creationId xmlns:a16="http://schemas.microsoft.com/office/drawing/2014/main" id="{6EFFC944-8F55-D068-E776-2BD7BD997C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80" t="14036" r="10314" b="13268"/>
          <a:stretch>
            <a:fillRect/>
          </a:stretch>
        </p:blipFill>
        <p:spPr>
          <a:xfrm>
            <a:off x="1975301" y="3948611"/>
            <a:ext cx="2146574" cy="966775"/>
          </a:xfrm>
          <a:prstGeom prst="rect">
            <a:avLst/>
          </a:prstGeom>
        </p:spPr>
      </p:pic>
      <p:sp>
        <p:nvSpPr>
          <p:cNvPr id="23" name="文本框 23">
            <a:extLst>
              <a:ext uri="{FF2B5EF4-FFF2-40B4-BE49-F238E27FC236}">
                <a16:creationId xmlns:a16="http://schemas.microsoft.com/office/drawing/2014/main" id="{03557224-5079-9E67-2229-0B2B6911DCEA}"/>
              </a:ext>
            </a:extLst>
          </p:cNvPr>
          <p:cNvSpPr txBox="1"/>
          <p:nvPr/>
        </p:nvSpPr>
        <p:spPr>
          <a:xfrm>
            <a:off x="87835" y="61885"/>
            <a:ext cx="47884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84" name="图片 83">
            <a:extLst>
              <a:ext uri="{FF2B5EF4-FFF2-40B4-BE49-F238E27FC236}">
                <a16:creationId xmlns:a16="http://schemas.microsoft.com/office/drawing/2014/main" id="{9979B059-E9F2-B498-ECB8-87C0A9D6D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2" t="42931" r="-1" b="32954"/>
          <a:stretch>
            <a:fillRect/>
          </a:stretch>
        </p:blipFill>
        <p:spPr>
          <a:xfrm>
            <a:off x="1975301" y="5001367"/>
            <a:ext cx="2098218" cy="966775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94B65EFA-225B-2F2D-8082-8DFDE2698C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1889" b="2733"/>
          <a:stretch>
            <a:fillRect/>
          </a:stretch>
        </p:blipFill>
        <p:spPr>
          <a:xfrm>
            <a:off x="1720076" y="976856"/>
            <a:ext cx="2401800" cy="2929610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391B799C-212C-D0F1-C08C-C9D96D1C74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5" t="33411" r="28581" b="40073"/>
          <a:stretch>
            <a:fillRect/>
          </a:stretch>
        </p:blipFill>
        <p:spPr>
          <a:xfrm>
            <a:off x="1935324" y="6032354"/>
            <a:ext cx="2122749" cy="102875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7246FA9-692F-65D0-B650-83B2B7E553CA}"/>
              </a:ext>
            </a:extLst>
          </p:cNvPr>
          <p:cNvSpPr txBox="1"/>
          <p:nvPr/>
        </p:nvSpPr>
        <p:spPr>
          <a:xfrm>
            <a:off x="222801" y="416074"/>
            <a:ext cx="31726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S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4D (cell : HEK293T)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E7F0F2D-5547-78F1-09C0-BF0108191283}"/>
              </a:ext>
            </a:extLst>
          </p:cNvPr>
          <p:cNvSpPr/>
          <p:nvPr/>
        </p:nvSpPr>
        <p:spPr>
          <a:xfrm>
            <a:off x="222801" y="801838"/>
            <a:ext cx="5244549" cy="820881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1513689-9800-A35A-86F1-2322C0555516}"/>
              </a:ext>
            </a:extLst>
          </p:cNvPr>
          <p:cNvSpPr txBox="1"/>
          <p:nvPr/>
        </p:nvSpPr>
        <p:spPr>
          <a:xfrm>
            <a:off x="960522" y="2364412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SUMO2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/3</a:t>
            </a:r>
          </a:p>
        </p:txBody>
      </p:sp>
      <p:sp>
        <p:nvSpPr>
          <p:cNvPr id="6" name="文本框 91">
            <a:extLst>
              <a:ext uri="{FF2B5EF4-FFF2-40B4-BE49-F238E27FC236}">
                <a16:creationId xmlns:a16="http://schemas.microsoft.com/office/drawing/2014/main" id="{BA45425F-8439-EC95-D876-FEE1CAD4EF63}"/>
              </a:ext>
            </a:extLst>
          </p:cNvPr>
          <p:cNvSpPr txBox="1"/>
          <p:nvPr/>
        </p:nvSpPr>
        <p:spPr>
          <a:xfrm>
            <a:off x="4031817" y="2171141"/>
            <a:ext cx="1184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91">
            <a:extLst>
              <a:ext uri="{FF2B5EF4-FFF2-40B4-BE49-F238E27FC236}">
                <a16:creationId xmlns:a16="http://schemas.microsoft.com/office/drawing/2014/main" id="{0408B20F-F0B8-4394-065D-3580468CA4CC}"/>
              </a:ext>
            </a:extLst>
          </p:cNvPr>
          <p:cNvSpPr txBox="1"/>
          <p:nvPr/>
        </p:nvSpPr>
        <p:spPr>
          <a:xfrm>
            <a:off x="4018544" y="4236902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937E5D9-10F4-C1BF-A5C2-955DF3883594}"/>
              </a:ext>
            </a:extLst>
          </p:cNvPr>
          <p:cNvSpPr/>
          <p:nvPr/>
        </p:nvSpPr>
        <p:spPr>
          <a:xfrm>
            <a:off x="2195900" y="1165748"/>
            <a:ext cx="1601558" cy="20486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91">
            <a:extLst>
              <a:ext uri="{FF2B5EF4-FFF2-40B4-BE49-F238E27FC236}">
                <a16:creationId xmlns:a16="http://schemas.microsoft.com/office/drawing/2014/main" id="{E9F5008F-59AC-9B92-500E-C1D0A8C5583B}"/>
              </a:ext>
            </a:extLst>
          </p:cNvPr>
          <p:cNvSpPr txBox="1"/>
          <p:nvPr/>
        </p:nvSpPr>
        <p:spPr>
          <a:xfrm>
            <a:off x="3970838" y="5360634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文本框 91">
            <a:extLst>
              <a:ext uri="{FF2B5EF4-FFF2-40B4-BE49-F238E27FC236}">
                <a16:creationId xmlns:a16="http://schemas.microsoft.com/office/drawing/2014/main" id="{16BC5382-C4F6-F729-D495-B7FA774CB2A4}"/>
              </a:ext>
            </a:extLst>
          </p:cNvPr>
          <p:cNvSpPr txBox="1"/>
          <p:nvPr/>
        </p:nvSpPr>
        <p:spPr>
          <a:xfrm>
            <a:off x="3946759" y="6402455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38964F9-A0CF-5FA3-2BFC-007E8FFEC3C1}"/>
              </a:ext>
            </a:extLst>
          </p:cNvPr>
          <p:cNvSpPr txBox="1"/>
          <p:nvPr/>
        </p:nvSpPr>
        <p:spPr>
          <a:xfrm>
            <a:off x="1122613" y="4130751"/>
            <a:ext cx="2146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5514342-24C6-6B4A-B085-1D10205B3FAF}"/>
              </a:ext>
            </a:extLst>
          </p:cNvPr>
          <p:cNvSpPr txBox="1"/>
          <p:nvPr/>
        </p:nvSpPr>
        <p:spPr>
          <a:xfrm>
            <a:off x="252514" y="5360634"/>
            <a:ext cx="17446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Flag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6E2256B3-6B61-4ED7-45A8-AABAEB5D00D5}"/>
              </a:ext>
            </a:extLst>
          </p:cNvPr>
          <p:cNvSpPr/>
          <p:nvPr/>
        </p:nvSpPr>
        <p:spPr>
          <a:xfrm>
            <a:off x="2211607" y="4143824"/>
            <a:ext cx="1601558" cy="5642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004B65D2-D3EA-3266-9E97-E41A46134E4C}"/>
              </a:ext>
            </a:extLst>
          </p:cNvPr>
          <p:cNvSpPr/>
          <p:nvPr/>
        </p:nvSpPr>
        <p:spPr>
          <a:xfrm>
            <a:off x="2207503" y="5309883"/>
            <a:ext cx="1601559" cy="50305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8DA4DCF2-7356-D50D-855E-64CFC2A9BDB7}"/>
              </a:ext>
            </a:extLst>
          </p:cNvPr>
          <p:cNvSpPr txBox="1"/>
          <p:nvPr/>
        </p:nvSpPr>
        <p:spPr>
          <a:xfrm>
            <a:off x="297591" y="6402455"/>
            <a:ext cx="17446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C1F1AD04-0D7D-465A-D487-D1003CF5B4E3}"/>
              </a:ext>
            </a:extLst>
          </p:cNvPr>
          <p:cNvSpPr/>
          <p:nvPr/>
        </p:nvSpPr>
        <p:spPr>
          <a:xfrm>
            <a:off x="2211607" y="6320429"/>
            <a:ext cx="1601558" cy="56282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D0452A74-23B5-B8F2-0945-F03957FBB005}"/>
              </a:ext>
            </a:extLst>
          </p:cNvPr>
          <p:cNvSpPr txBox="1"/>
          <p:nvPr/>
        </p:nvSpPr>
        <p:spPr>
          <a:xfrm>
            <a:off x="4031817" y="1486123"/>
            <a:ext cx="1184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- 180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CB109C5-AB2F-45A4-008E-C58AB221C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83598"/>
              </p:ext>
            </p:extLst>
          </p:nvPr>
        </p:nvGraphicFramePr>
        <p:xfrm>
          <a:off x="114919" y="7096892"/>
          <a:ext cx="3796440" cy="167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0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5350">
                  <a:extLst>
                    <a:ext uri="{9D8B030D-6E8A-4147-A177-3AD203B41FA5}">
                      <a16:colId xmlns:a16="http://schemas.microsoft.com/office/drawing/2014/main" val="2829348668"/>
                    </a:ext>
                  </a:extLst>
                </a:gridCol>
                <a:gridCol w="405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09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405109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</a:t>
                      </a:r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</a:t>
                      </a:r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C713L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0610378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</a:t>
                      </a:r>
                      <a:r>
                        <a:rPr lang="en-US" altLang="zh-CN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2863348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</a:t>
                      </a:r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K258R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7612679"/>
                  </a:ext>
                </a:extLst>
              </a:tr>
            </a:tbl>
          </a:graphicData>
        </a:graphic>
      </p:graphicFrame>
      <p:sp>
        <p:nvSpPr>
          <p:cNvPr id="9" name="文本框 91">
            <a:extLst>
              <a:ext uri="{FF2B5EF4-FFF2-40B4-BE49-F238E27FC236}">
                <a16:creationId xmlns:a16="http://schemas.microsoft.com/office/drawing/2014/main" id="{A46B4CF9-16BC-18E0-3E25-A12A0F628737}"/>
              </a:ext>
            </a:extLst>
          </p:cNvPr>
          <p:cNvSpPr txBox="1"/>
          <p:nvPr/>
        </p:nvSpPr>
        <p:spPr>
          <a:xfrm>
            <a:off x="4023866" y="2654599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- 70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45787EA-EC19-F51F-7BF3-FB0A78BB8DD6}"/>
              </a:ext>
            </a:extLst>
          </p:cNvPr>
          <p:cNvCxnSpPr/>
          <p:nvPr/>
        </p:nvCxnSpPr>
        <p:spPr>
          <a:xfrm>
            <a:off x="965879" y="1780033"/>
            <a:ext cx="0" cy="322133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7571F61F-389A-EDCD-D1A6-3985B47354C7}"/>
              </a:ext>
            </a:extLst>
          </p:cNvPr>
          <p:cNvSpPr txBox="1"/>
          <p:nvPr/>
        </p:nvSpPr>
        <p:spPr>
          <a:xfrm>
            <a:off x="163923" y="3232061"/>
            <a:ext cx="2146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HA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76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9485C-6C7E-BDEA-3234-3941B0B32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2FB8A0C1-FDCC-4E77-AB58-5804DDC179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97" t="13862" r="6263" b="19901"/>
          <a:stretch>
            <a:fillRect/>
          </a:stretch>
        </p:blipFill>
        <p:spPr>
          <a:xfrm>
            <a:off x="2020488" y="3458445"/>
            <a:ext cx="1982153" cy="100476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C8E636-CDDF-E6C6-2DCB-1E993BAD5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2" t="19049" r="-347" b="35967"/>
          <a:stretch>
            <a:fillRect/>
          </a:stretch>
        </p:blipFill>
        <p:spPr>
          <a:xfrm>
            <a:off x="2084144" y="2347650"/>
            <a:ext cx="1917651" cy="88690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C49170F-EE96-126D-DBB2-E4307102F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788" y="1062924"/>
            <a:ext cx="1857634" cy="114316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942BC271-52EC-48DB-B0DA-3B25FBB18A1A}"/>
              </a:ext>
            </a:extLst>
          </p:cNvPr>
          <p:cNvGrpSpPr/>
          <p:nvPr/>
        </p:nvGrpSpPr>
        <p:grpSpPr>
          <a:xfrm>
            <a:off x="336550" y="514443"/>
            <a:ext cx="4726526" cy="5267233"/>
            <a:chOff x="2481993" y="483777"/>
            <a:chExt cx="4726526" cy="5267233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1B5566FB-8D69-888A-05E0-2F7C137BE451}"/>
                </a:ext>
              </a:extLst>
            </p:cNvPr>
            <p:cNvGrpSpPr/>
            <p:nvPr/>
          </p:nvGrpSpPr>
          <p:grpSpPr>
            <a:xfrm>
              <a:off x="2491400" y="483777"/>
              <a:ext cx="4654200" cy="3748628"/>
              <a:chOff x="2494691" y="669826"/>
              <a:chExt cx="4654200" cy="3748628"/>
            </a:xfrm>
          </p:grpSpPr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CB6587B-2BDA-3DA6-E8D9-3854E2DC28B8}"/>
                  </a:ext>
                </a:extLst>
              </p:cNvPr>
              <p:cNvSpPr txBox="1"/>
              <p:nvPr/>
            </p:nvSpPr>
            <p:spPr>
              <a:xfrm>
                <a:off x="2494691" y="669826"/>
                <a:ext cx="2685415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400">
                  <a:defRPr/>
                </a:pPr>
                <a:r>
                  <a:rPr kumimoji="0" lang="en-US" altLang="zh-CN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Figure </a:t>
                </a:r>
                <a:r>
                  <a:rPr kumimoji="0" lang="en-US" altLang="zh-CN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S5B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(cell : </a:t>
                </a:r>
                <a:r>
                  <a:rPr lang="en-US" altLang="zh-CN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A549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)</a:t>
                </a:r>
                <a:r>
                  <a:rPr kumimoji="0" lang="en-US" altLang="zh-CN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</a:t>
                </a:r>
                <a:endParaRPr kumimoji="0" lang="zh-CN" altLang="en-US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AB3DF879-4348-2717-8D9F-0761E32AE48E}"/>
                  </a:ext>
                </a:extLst>
              </p:cNvPr>
              <p:cNvSpPr/>
              <p:nvPr/>
            </p:nvSpPr>
            <p:spPr>
              <a:xfrm>
                <a:off x="4811507" y="1426781"/>
                <a:ext cx="1056700" cy="66096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5D2C4F3E-3AD2-4CA4-2B6D-15E23B85FBF3}"/>
                  </a:ext>
                </a:extLst>
              </p:cNvPr>
              <p:cNvSpPr/>
              <p:nvPr/>
            </p:nvSpPr>
            <p:spPr>
              <a:xfrm>
                <a:off x="4811506" y="2592138"/>
                <a:ext cx="1036655" cy="66096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C622D1F2-95A9-B542-FDAD-A287D2788531}"/>
                  </a:ext>
                </a:extLst>
              </p:cNvPr>
              <p:cNvSpPr/>
              <p:nvPr/>
            </p:nvSpPr>
            <p:spPr>
              <a:xfrm>
                <a:off x="4811505" y="3757494"/>
                <a:ext cx="1056701" cy="66096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A43C6B4-63DF-E82D-E9B6-F9A2FD7E16BF}"/>
                  </a:ext>
                </a:extLst>
              </p:cNvPr>
              <p:cNvSpPr txBox="1"/>
              <p:nvPr/>
            </p:nvSpPr>
            <p:spPr>
              <a:xfrm>
                <a:off x="2504241" y="3894164"/>
                <a:ext cx="127850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defTabSz="914400" eaLnBrk="1" hangingPunct="1">
                  <a:buClrTx/>
                  <a:buSzTx/>
                  <a:buFontTx/>
                  <a:buNone/>
                  <a:defRPr/>
                </a:pPr>
                <a:r>
                  <a:rPr kumimoji="0" lang="en-US" altLang="zh-CN" sz="1800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IB</a:t>
                </a: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: β-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actin</a:t>
                </a: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</a:t>
                </a:r>
                <a:endParaRPr kumimoji="0" lang="zh-CN" altLang="en-US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84FD993-AFA5-71B9-CFBB-65D78561F7DB}"/>
                  </a:ext>
                </a:extLst>
              </p:cNvPr>
              <p:cNvSpPr txBox="1"/>
              <p:nvPr/>
            </p:nvSpPr>
            <p:spPr>
              <a:xfrm>
                <a:off x="2504241" y="2731383"/>
                <a:ext cx="19176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defTabSz="914400" eaLnBrk="1" hangingPunct="1">
                  <a:buClrTx/>
                  <a:buSzTx/>
                  <a:buFontTx/>
                  <a:buNone/>
                  <a:defRPr/>
                </a:pPr>
                <a:r>
                  <a:rPr kumimoji="0" lang="en-US" altLang="zh-CN" sz="1800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IB</a:t>
                </a: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: HA-</a:t>
                </a:r>
                <a:r>
                  <a:rPr kumimoji="0" lang="en-US" altLang="zh-CN" sz="1800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AURKA</a:t>
                </a:r>
                <a:endParaRPr kumimoji="0" lang="zh-CN" altLang="en-US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603A526-44DC-187F-1BA4-C74BF340DE06}"/>
                  </a:ext>
                </a:extLst>
              </p:cNvPr>
              <p:cNvSpPr txBox="1"/>
              <p:nvPr/>
            </p:nvSpPr>
            <p:spPr>
              <a:xfrm>
                <a:off x="2504241" y="1536689"/>
                <a:ext cx="1651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defTabSz="914400" eaLnBrk="1" hangingPunct="1">
                  <a:buClrTx/>
                  <a:buSzTx/>
                  <a:buFontTx/>
                  <a:buNone/>
                  <a:defRPr/>
                </a:pPr>
                <a:r>
                  <a:rPr kumimoji="0" lang="en-US" altLang="zh-CN" sz="1800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IB</a:t>
                </a: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: </a:t>
                </a:r>
                <a:r>
                  <a:rPr kumimoji="0" lang="en-US" altLang="zh-CN" sz="1800" kern="1200" cap="none" spc="0" normalizeH="0" baseline="0" noProof="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HSV1-gD</a:t>
                </a:r>
                <a:r>
                  <a:rPr kumimoji="0" lang="en-US" altLang="zh-CN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</a:t>
                </a:r>
                <a:endParaRPr kumimoji="0" lang="zh-CN" altLang="en-US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" name="文本框 91">
                <a:extLst>
                  <a:ext uri="{FF2B5EF4-FFF2-40B4-BE49-F238E27FC236}">
                    <a16:creationId xmlns:a16="http://schemas.microsoft.com/office/drawing/2014/main" id="{92FDD9B1-82E3-EA17-4CBF-ACE61488F4E8}"/>
                  </a:ext>
                </a:extLst>
              </p:cNvPr>
              <p:cNvSpPr txBox="1"/>
              <p:nvPr/>
            </p:nvSpPr>
            <p:spPr>
              <a:xfrm>
                <a:off x="6028071" y="2731383"/>
                <a:ext cx="1056700" cy="3693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- 48 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13" name="文本框 91">
                <a:extLst>
                  <a:ext uri="{FF2B5EF4-FFF2-40B4-BE49-F238E27FC236}">
                    <a16:creationId xmlns:a16="http://schemas.microsoft.com/office/drawing/2014/main" id="{261D31EB-C9FC-69C0-A653-5CF41CA51606}"/>
                  </a:ext>
                </a:extLst>
              </p:cNvPr>
              <p:cNvSpPr txBox="1"/>
              <p:nvPr/>
            </p:nvSpPr>
            <p:spPr>
              <a:xfrm>
                <a:off x="6028071" y="1550098"/>
                <a:ext cx="1056700" cy="3693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- 55 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14" name="文本框 91">
                <a:extLst>
                  <a:ext uri="{FF2B5EF4-FFF2-40B4-BE49-F238E27FC236}">
                    <a16:creationId xmlns:a16="http://schemas.microsoft.com/office/drawing/2014/main" id="{DCCFDD14-5241-1A12-C664-288ACCE32CE2}"/>
                  </a:ext>
                </a:extLst>
              </p:cNvPr>
              <p:cNvSpPr txBox="1"/>
              <p:nvPr/>
            </p:nvSpPr>
            <p:spPr>
              <a:xfrm>
                <a:off x="6028071" y="3894164"/>
                <a:ext cx="1120820" cy="3693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- 42 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zh-CN" altLang="en-US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30422333-C085-9F47-E9D2-86BAF999F7CF}"/>
                </a:ext>
              </a:extLst>
            </p:cNvPr>
            <p:cNvSpPr/>
            <p:nvPr/>
          </p:nvSpPr>
          <p:spPr>
            <a:xfrm>
              <a:off x="2481993" y="864092"/>
              <a:ext cx="4726526" cy="488691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1" name="文本框 23">
            <a:extLst>
              <a:ext uri="{FF2B5EF4-FFF2-40B4-BE49-F238E27FC236}">
                <a16:creationId xmlns:a16="http://schemas.microsoft.com/office/drawing/2014/main" id="{82EF23BE-2CA1-B1F6-E368-09A42B709EAE}"/>
              </a:ext>
            </a:extLst>
          </p:cNvPr>
          <p:cNvSpPr txBox="1"/>
          <p:nvPr/>
        </p:nvSpPr>
        <p:spPr>
          <a:xfrm>
            <a:off x="155575" y="14288"/>
            <a:ext cx="462177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F604E22-E70F-4E42-F1B6-A8E41864AB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50790"/>
              </p:ext>
            </p:extLst>
          </p:nvPr>
        </p:nvGraphicFramePr>
        <p:xfrm>
          <a:off x="336550" y="4515954"/>
          <a:ext cx="3292097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HSV-1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723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6C293-89A0-583E-3900-2513B37A7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47970D6-FB67-434E-859B-6F9120496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39" t="5866" r="3376" b="12274"/>
          <a:stretch/>
        </p:blipFill>
        <p:spPr>
          <a:xfrm>
            <a:off x="2159120" y="765607"/>
            <a:ext cx="1927441" cy="890301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9F12765-1CD4-7ED4-0814-03CFDB61F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18" r="48556" b="8460"/>
          <a:stretch>
            <a:fillRect/>
          </a:stretch>
        </p:blipFill>
        <p:spPr>
          <a:xfrm>
            <a:off x="2110878" y="2603178"/>
            <a:ext cx="1975684" cy="898568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005963A-4D51-E670-5490-0B93351E63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9" t="32135" r="34522" b="39662"/>
          <a:stretch/>
        </p:blipFill>
        <p:spPr>
          <a:xfrm>
            <a:off x="2159120" y="1687992"/>
            <a:ext cx="1927441" cy="881537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647904D7-7A68-6D67-8E99-AB7AAA5B2B87}"/>
              </a:ext>
            </a:extLst>
          </p:cNvPr>
          <p:cNvSpPr txBox="1"/>
          <p:nvPr/>
        </p:nvSpPr>
        <p:spPr>
          <a:xfrm>
            <a:off x="305176" y="356100"/>
            <a:ext cx="31726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S5D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文本框 91">
            <a:extLst>
              <a:ext uri="{FF2B5EF4-FFF2-40B4-BE49-F238E27FC236}">
                <a16:creationId xmlns:a16="http://schemas.microsoft.com/office/drawing/2014/main" id="{91A7144A-B241-5788-B328-602BBE23B7D2}"/>
              </a:ext>
            </a:extLst>
          </p:cNvPr>
          <p:cNvSpPr txBox="1"/>
          <p:nvPr/>
        </p:nvSpPr>
        <p:spPr>
          <a:xfrm>
            <a:off x="3986171" y="1065010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5FE4C1A-1849-7CAB-DAF9-A3884B6EAD28}"/>
              </a:ext>
            </a:extLst>
          </p:cNvPr>
          <p:cNvSpPr/>
          <p:nvPr/>
        </p:nvSpPr>
        <p:spPr>
          <a:xfrm>
            <a:off x="2417073" y="905344"/>
            <a:ext cx="1543880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6FE502A-EAEB-73CB-92B0-372F2F253AAE}"/>
              </a:ext>
            </a:extLst>
          </p:cNvPr>
          <p:cNvSpPr txBox="1"/>
          <p:nvPr/>
        </p:nvSpPr>
        <p:spPr>
          <a:xfrm>
            <a:off x="287291" y="1915215"/>
            <a:ext cx="178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HA-AURKA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文本框 91">
            <a:extLst>
              <a:ext uri="{FF2B5EF4-FFF2-40B4-BE49-F238E27FC236}">
                <a16:creationId xmlns:a16="http://schemas.microsoft.com/office/drawing/2014/main" id="{A87B730D-2BAF-910A-E9A5-DE96838CD939}"/>
              </a:ext>
            </a:extLst>
          </p:cNvPr>
          <p:cNvSpPr txBox="1"/>
          <p:nvPr/>
        </p:nvSpPr>
        <p:spPr>
          <a:xfrm>
            <a:off x="3985282" y="1970465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- 48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6D7CFE7-93F2-3536-C8F4-A59102B7B3D1}"/>
              </a:ext>
            </a:extLst>
          </p:cNvPr>
          <p:cNvSpPr txBox="1"/>
          <p:nvPr/>
        </p:nvSpPr>
        <p:spPr>
          <a:xfrm>
            <a:off x="287291" y="2795920"/>
            <a:ext cx="1543880" cy="37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91">
            <a:extLst>
              <a:ext uri="{FF2B5EF4-FFF2-40B4-BE49-F238E27FC236}">
                <a16:creationId xmlns:a16="http://schemas.microsoft.com/office/drawing/2014/main" id="{1F3514A2-7FA2-9A70-887D-AD150F19CAFB}"/>
              </a:ext>
            </a:extLst>
          </p:cNvPr>
          <p:cNvSpPr txBox="1"/>
          <p:nvPr/>
        </p:nvSpPr>
        <p:spPr>
          <a:xfrm>
            <a:off x="3986171" y="2799104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D891E560-F639-0AE6-F047-848D9F5B33F9}"/>
              </a:ext>
            </a:extLst>
          </p:cNvPr>
          <p:cNvSpPr/>
          <p:nvPr/>
        </p:nvSpPr>
        <p:spPr>
          <a:xfrm>
            <a:off x="283298" y="754580"/>
            <a:ext cx="5359727" cy="4106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5DAF776-47F1-D159-E9D5-42564B1FFA49}"/>
              </a:ext>
            </a:extLst>
          </p:cNvPr>
          <p:cNvSpPr/>
          <p:nvPr/>
        </p:nvSpPr>
        <p:spPr>
          <a:xfrm>
            <a:off x="2417072" y="1815655"/>
            <a:ext cx="1555479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808D52D7-45FA-8FCA-F823-D7E61E82FAB4}"/>
              </a:ext>
            </a:extLst>
          </p:cNvPr>
          <p:cNvSpPr/>
          <p:nvPr/>
        </p:nvSpPr>
        <p:spPr>
          <a:xfrm>
            <a:off x="2417072" y="2661798"/>
            <a:ext cx="1555480" cy="6647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60D7ECC-A03A-8ABE-0FE3-16BDADD1DBA4}"/>
              </a:ext>
            </a:extLst>
          </p:cNvPr>
          <p:cNvGrpSpPr/>
          <p:nvPr/>
        </p:nvGrpSpPr>
        <p:grpSpPr>
          <a:xfrm>
            <a:off x="305176" y="4875494"/>
            <a:ext cx="5359726" cy="4845677"/>
            <a:chOff x="1163733" y="4956142"/>
            <a:chExt cx="5359726" cy="4845677"/>
          </a:xfrm>
        </p:grpSpPr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1EAF6295-9B6A-4ACD-113A-C727A083F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99" t="42669" r="42986" b="24439"/>
            <a:stretch/>
          </p:blipFill>
          <p:spPr>
            <a:xfrm>
              <a:off x="3017677" y="6449133"/>
              <a:ext cx="2489074" cy="922733"/>
            </a:xfrm>
            <a:prstGeom prst="rect">
              <a:avLst/>
            </a:prstGeom>
          </p:spPr>
        </p:pic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39694F34-E556-922D-4668-021A084D8D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6" t="33323" r="38270" b="27226"/>
            <a:stretch/>
          </p:blipFill>
          <p:spPr>
            <a:xfrm>
              <a:off x="3001636" y="7416869"/>
              <a:ext cx="2537200" cy="1046144"/>
            </a:xfrm>
            <a:prstGeom prst="rect">
              <a:avLst/>
            </a:prstGeom>
          </p:spPr>
        </p:pic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FF98318B-4B0A-1294-24A3-D99E7D5199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9" t="32674" r="27110" b="38881"/>
            <a:stretch/>
          </p:blipFill>
          <p:spPr>
            <a:xfrm>
              <a:off x="3049763" y="5406973"/>
              <a:ext cx="2448926" cy="1009216"/>
            </a:xfrm>
            <a:prstGeom prst="rect">
              <a:avLst/>
            </a:prstGeom>
          </p:spPr>
        </p:pic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3847F3AF-CB8D-8C17-C27D-80E143D3323A}"/>
                </a:ext>
              </a:extLst>
            </p:cNvPr>
            <p:cNvGrpSpPr/>
            <p:nvPr/>
          </p:nvGrpSpPr>
          <p:grpSpPr>
            <a:xfrm>
              <a:off x="1163733" y="4956142"/>
              <a:ext cx="5359726" cy="4845677"/>
              <a:chOff x="1153757" y="669485"/>
              <a:chExt cx="5359726" cy="3230451"/>
            </a:xfrm>
          </p:grpSpPr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D43EDB0-C21D-102C-0E91-644FCFB4D59A}"/>
                  </a:ext>
                </a:extLst>
              </p:cNvPr>
              <p:cNvSpPr txBox="1"/>
              <p:nvPr/>
            </p:nvSpPr>
            <p:spPr>
              <a:xfrm>
                <a:off x="1171454" y="669485"/>
                <a:ext cx="3147015" cy="24622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400">
                  <a:defRPr/>
                </a:pPr>
                <a:r>
                  <a:rPr kumimoji="0" lang="en-US" altLang="zh-CN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Figure S</a:t>
                </a:r>
                <a:r>
                  <a:rPr lang="en-US" altLang="zh-CN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5F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 (cell : </a:t>
                </a:r>
                <a:r>
                  <a:rPr lang="en-US" altLang="zh-CN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HEK293T</a:t>
                </a:r>
                <a:r>
                  <a:rPr lang="en-US" altLang="zh-CN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) </a:t>
                </a:r>
                <a:endParaRPr kumimoji="0" lang="zh-CN" altLang="en-US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C9C84879-028C-28F5-FB70-69DE92906364}"/>
                  </a:ext>
                </a:extLst>
              </p:cNvPr>
              <p:cNvGrpSpPr/>
              <p:nvPr/>
            </p:nvGrpSpPr>
            <p:grpSpPr>
              <a:xfrm>
                <a:off x="1153757" y="926688"/>
                <a:ext cx="5359726" cy="2973248"/>
                <a:chOff x="1153757" y="926688"/>
                <a:chExt cx="5359726" cy="2973248"/>
              </a:xfrm>
            </p:grpSpPr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B8832032-90B0-A866-A7B9-EB31B888C658}"/>
                    </a:ext>
                  </a:extLst>
                </p:cNvPr>
                <p:cNvSpPr txBox="1"/>
                <p:nvPr/>
              </p:nvSpPr>
              <p:spPr>
                <a:xfrm>
                  <a:off x="1164140" y="1150627"/>
                  <a:ext cx="1307840" cy="2462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 eaLnBrk="1" hangingPunct="1"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800" kern="1200" cap="none" spc="0" normalizeH="0" baseline="0" noProof="0" dirty="0" err="1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IB</a:t>
                  </a: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: </a:t>
                  </a:r>
                  <a:r>
                    <a:rPr kumimoji="0" lang="en-US" altLang="zh-CN" sz="1800" kern="1200" cap="none" spc="0" normalizeH="0" baseline="0" noProof="0" dirty="0" err="1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VSV</a:t>
                  </a: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-G</a:t>
                  </a:r>
                  <a:endParaRPr kumimoji="0" lang="zh-CN" altLang="en-US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文本框 91">
                  <a:extLst>
                    <a:ext uri="{FF2B5EF4-FFF2-40B4-BE49-F238E27FC236}">
                      <a16:creationId xmlns:a16="http://schemas.microsoft.com/office/drawing/2014/main" id="{2485A5A7-A65C-2A59-C3ED-3C7B4A735157}"/>
                    </a:ext>
                  </a:extLst>
                </p:cNvPr>
                <p:cNvSpPr txBox="1"/>
                <p:nvPr/>
              </p:nvSpPr>
              <p:spPr>
                <a:xfrm>
                  <a:off x="5409919" y="1150627"/>
                  <a:ext cx="1056700" cy="2462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- 65 </a:t>
                  </a:r>
                  <a:r>
                    <a:rPr lang="en-US" altLang="zh-CN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dirty="0"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BA896000-D2D7-1AA0-7EE8-E3B8C885E290}"/>
                    </a:ext>
                  </a:extLst>
                </p:cNvPr>
                <p:cNvSpPr/>
                <p:nvPr/>
              </p:nvSpPr>
              <p:spPr>
                <a:xfrm>
                  <a:off x="3304231" y="1056259"/>
                  <a:ext cx="1957166" cy="463654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76EA6E4A-A482-5851-3DC6-085B9CFCE588}"/>
                    </a:ext>
                  </a:extLst>
                </p:cNvPr>
                <p:cNvSpPr txBox="1"/>
                <p:nvPr/>
              </p:nvSpPr>
              <p:spPr>
                <a:xfrm>
                  <a:off x="1164140" y="1895423"/>
                  <a:ext cx="1957166" cy="2462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>
                    <a:defRPr/>
                  </a:pP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IB:</a:t>
                  </a:r>
                  <a:r>
                    <a:rPr lang="en-US" altLang="zh-CN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 HA-AURKA</a:t>
                  </a:r>
                  <a:endParaRPr kumimoji="0" lang="zh-CN" altLang="en-US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文本框 91">
                  <a:extLst>
                    <a:ext uri="{FF2B5EF4-FFF2-40B4-BE49-F238E27FC236}">
                      <a16:creationId xmlns:a16="http://schemas.microsoft.com/office/drawing/2014/main" id="{54C4F04B-9AC0-F3EF-0A2F-F1E30B6D509B}"/>
                    </a:ext>
                  </a:extLst>
                </p:cNvPr>
                <p:cNvSpPr txBox="1"/>
                <p:nvPr/>
              </p:nvSpPr>
              <p:spPr>
                <a:xfrm>
                  <a:off x="5409919" y="1895423"/>
                  <a:ext cx="1056700" cy="2462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- 48 </a:t>
                  </a:r>
                  <a:r>
                    <a:rPr lang="en-US" altLang="zh-CN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dirty="0"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B2A695D0-5215-570F-037E-8830FA21FF19}"/>
                    </a:ext>
                  </a:extLst>
                </p:cNvPr>
                <p:cNvSpPr txBox="1"/>
                <p:nvPr/>
              </p:nvSpPr>
              <p:spPr>
                <a:xfrm>
                  <a:off x="1164140" y="2533388"/>
                  <a:ext cx="1413126" cy="2462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914400">
                    <a:defRPr/>
                  </a:pPr>
                  <a:r>
                    <a:rPr kumimoji="0" lang="en-US" altLang="zh-CN" sz="1800" kern="1200" cap="none" spc="0" normalizeH="0" baseline="0" noProof="0" dirty="0" err="1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IB</a:t>
                  </a:r>
                  <a:r>
                    <a:rPr kumimoji="0" lang="en-US" altLang="zh-CN" sz="1800" kern="1200" cap="none" spc="0" normalizeH="0" baseline="0" noProof="0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:</a:t>
                  </a:r>
                  <a:r>
                    <a:rPr lang="en-US" altLang="zh-CN" dirty="0"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 β-actin</a:t>
                  </a:r>
                  <a:endParaRPr kumimoji="0" lang="zh-CN" altLang="en-US" sz="1800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文本框 91">
                  <a:extLst>
                    <a:ext uri="{FF2B5EF4-FFF2-40B4-BE49-F238E27FC236}">
                      <a16:creationId xmlns:a16="http://schemas.microsoft.com/office/drawing/2014/main" id="{B83D8E8D-AE5F-85D7-0232-0DE81E7AF18A}"/>
                    </a:ext>
                  </a:extLst>
                </p:cNvPr>
                <p:cNvSpPr txBox="1"/>
                <p:nvPr/>
              </p:nvSpPr>
              <p:spPr>
                <a:xfrm>
                  <a:off x="5409919" y="2533388"/>
                  <a:ext cx="1056700" cy="2462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- 42 </a:t>
                  </a:r>
                  <a:r>
                    <a:rPr lang="en-US" altLang="zh-CN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dirty="0"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C45BD2FF-5702-9483-60EA-DD98DC766200}"/>
                    </a:ext>
                  </a:extLst>
                </p:cNvPr>
                <p:cNvSpPr/>
                <p:nvPr/>
              </p:nvSpPr>
              <p:spPr>
                <a:xfrm>
                  <a:off x="1153757" y="926688"/>
                  <a:ext cx="5359726" cy="2973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1E1DF618-3BE4-BD42-E6EF-45A36048C3C4}"/>
                </a:ext>
              </a:extLst>
            </p:cNvPr>
            <p:cNvSpPr/>
            <p:nvPr/>
          </p:nvSpPr>
          <p:spPr>
            <a:xfrm>
              <a:off x="3323755" y="6626891"/>
              <a:ext cx="1957166" cy="6954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B9E3A045-0410-609E-7B6E-DBAF052E991D}"/>
                </a:ext>
              </a:extLst>
            </p:cNvPr>
            <p:cNvSpPr/>
            <p:nvPr/>
          </p:nvSpPr>
          <p:spPr>
            <a:xfrm>
              <a:off x="3343769" y="7589964"/>
              <a:ext cx="1957165" cy="69548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59" name="文本框 23">
            <a:extLst>
              <a:ext uri="{FF2B5EF4-FFF2-40B4-BE49-F238E27FC236}">
                <a16:creationId xmlns:a16="http://schemas.microsoft.com/office/drawing/2014/main" id="{24FE3758-C3F4-3A29-0288-E4528E80076F}"/>
              </a:ext>
            </a:extLst>
          </p:cNvPr>
          <p:cNvSpPr txBox="1"/>
          <p:nvPr/>
        </p:nvSpPr>
        <p:spPr>
          <a:xfrm>
            <a:off x="155575" y="14288"/>
            <a:ext cx="4801314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39" name="表格 38">
            <a:extLst>
              <a:ext uri="{FF2B5EF4-FFF2-40B4-BE49-F238E27FC236}">
                <a16:creationId xmlns:a16="http://schemas.microsoft.com/office/drawing/2014/main" id="{38E9D521-6D11-47AA-8464-105B46910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896915"/>
              </p:ext>
            </p:extLst>
          </p:nvPr>
        </p:nvGraphicFramePr>
        <p:xfrm>
          <a:off x="445979" y="3435585"/>
          <a:ext cx="3394200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2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Alisertib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163693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9387684"/>
                  </a:ext>
                </a:extLst>
              </a:tr>
            </a:tbl>
          </a:graphicData>
        </a:graphic>
      </p:graphicFrame>
      <p:graphicFrame>
        <p:nvGraphicFramePr>
          <p:cNvPr id="40" name="表格 39">
            <a:extLst>
              <a:ext uri="{FF2B5EF4-FFF2-40B4-BE49-F238E27FC236}">
                <a16:creationId xmlns:a16="http://schemas.microsoft.com/office/drawing/2014/main" id="{D51796C7-ABFF-41A8-990C-704B3A85A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245073"/>
              </p:ext>
            </p:extLst>
          </p:nvPr>
        </p:nvGraphicFramePr>
        <p:xfrm>
          <a:off x="508612" y="8380051"/>
          <a:ext cx="3799652" cy="13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2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405452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HA-AURKA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Alisertib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8466154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2912574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DD0D2E6-7A98-90FA-084A-53A3B56754ED}"/>
              </a:ext>
            </a:extLst>
          </p:cNvPr>
          <p:cNvSpPr txBox="1"/>
          <p:nvPr/>
        </p:nvSpPr>
        <p:spPr>
          <a:xfrm>
            <a:off x="299952" y="948541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94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8C706-121A-05AE-ED90-18DDFAF5C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模糊的照片上写着字&#10;&#10;AI 生成的内容可能不正确。">
            <a:extLst>
              <a:ext uri="{FF2B5EF4-FFF2-40B4-BE49-F238E27FC236}">
                <a16:creationId xmlns:a16="http://schemas.microsoft.com/office/drawing/2014/main" id="{82F737C3-948A-D4C6-3928-82E5E8483B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31" t="1" r="5346" b="1093"/>
          <a:stretch>
            <a:fillRect/>
          </a:stretch>
        </p:blipFill>
        <p:spPr>
          <a:xfrm>
            <a:off x="1585084" y="2869984"/>
            <a:ext cx="2862310" cy="1079260"/>
          </a:xfrm>
          <a:prstGeom prst="rect">
            <a:avLst/>
          </a:prstGeom>
        </p:spPr>
      </p:pic>
      <p:pic>
        <p:nvPicPr>
          <p:cNvPr id="13" name="图片 12" descr="模糊的照片&#10;&#10;AI 生成的内容可能不正确。">
            <a:extLst>
              <a:ext uri="{FF2B5EF4-FFF2-40B4-BE49-F238E27FC236}">
                <a16:creationId xmlns:a16="http://schemas.microsoft.com/office/drawing/2014/main" id="{D2BB6141-7853-D673-CF4F-EB9E8CBC42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5" r="9142" b="4815"/>
          <a:stretch>
            <a:fillRect/>
          </a:stretch>
        </p:blipFill>
        <p:spPr>
          <a:xfrm>
            <a:off x="1596036" y="1868280"/>
            <a:ext cx="2862310" cy="10427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53D819A-DEA5-9C3E-23C5-21B30AC41F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" t="25354" r="10939" b="26335"/>
          <a:stretch>
            <a:fillRect/>
          </a:stretch>
        </p:blipFill>
        <p:spPr>
          <a:xfrm>
            <a:off x="1633958" y="868337"/>
            <a:ext cx="2862310" cy="981946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A81E2A9C-8101-E90C-20FB-7E2934EF9039}"/>
              </a:ext>
            </a:extLst>
          </p:cNvPr>
          <p:cNvSpPr txBox="1"/>
          <p:nvPr/>
        </p:nvSpPr>
        <p:spPr>
          <a:xfrm>
            <a:off x="305176" y="356100"/>
            <a:ext cx="27110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S5G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文本框 91">
            <a:extLst>
              <a:ext uri="{FF2B5EF4-FFF2-40B4-BE49-F238E27FC236}">
                <a16:creationId xmlns:a16="http://schemas.microsoft.com/office/drawing/2014/main" id="{0AE1AD27-D6C5-0BFC-26CF-F1D43CC7C286}"/>
              </a:ext>
            </a:extLst>
          </p:cNvPr>
          <p:cNvSpPr txBox="1"/>
          <p:nvPr/>
        </p:nvSpPr>
        <p:spPr>
          <a:xfrm>
            <a:off x="4399951" y="1248355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A830151-1D7B-6267-07F6-4F20665CA0E8}"/>
              </a:ext>
            </a:extLst>
          </p:cNvPr>
          <p:cNvSpPr txBox="1"/>
          <p:nvPr/>
        </p:nvSpPr>
        <p:spPr>
          <a:xfrm>
            <a:off x="324045" y="2205030"/>
            <a:ext cx="178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ED19D61-238F-2E70-00B4-AFE738A33C4B}"/>
              </a:ext>
            </a:extLst>
          </p:cNvPr>
          <p:cNvSpPr txBox="1"/>
          <p:nvPr/>
        </p:nvSpPr>
        <p:spPr>
          <a:xfrm>
            <a:off x="299952" y="3343784"/>
            <a:ext cx="1543880" cy="37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91">
            <a:extLst>
              <a:ext uri="{FF2B5EF4-FFF2-40B4-BE49-F238E27FC236}">
                <a16:creationId xmlns:a16="http://schemas.microsoft.com/office/drawing/2014/main" id="{8BEFEC48-B870-711F-7B27-FBAA44969A5E}"/>
              </a:ext>
            </a:extLst>
          </p:cNvPr>
          <p:cNvSpPr txBox="1"/>
          <p:nvPr/>
        </p:nvSpPr>
        <p:spPr>
          <a:xfrm>
            <a:off x="4362029" y="3286805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DF7E8234-8102-704A-4EBC-5AC3F05FF29D}"/>
              </a:ext>
            </a:extLst>
          </p:cNvPr>
          <p:cNvSpPr/>
          <p:nvPr/>
        </p:nvSpPr>
        <p:spPr>
          <a:xfrm>
            <a:off x="283298" y="754580"/>
            <a:ext cx="5359727" cy="52366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9" name="文本框 23">
            <a:extLst>
              <a:ext uri="{FF2B5EF4-FFF2-40B4-BE49-F238E27FC236}">
                <a16:creationId xmlns:a16="http://schemas.microsoft.com/office/drawing/2014/main" id="{68B4AF01-26FC-F437-7B29-E1C19B1442E5}"/>
              </a:ext>
            </a:extLst>
          </p:cNvPr>
          <p:cNvSpPr txBox="1"/>
          <p:nvPr/>
        </p:nvSpPr>
        <p:spPr>
          <a:xfrm>
            <a:off x="155575" y="14288"/>
            <a:ext cx="4801314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表格 38">
            <a:extLst>
              <a:ext uri="{FF2B5EF4-FFF2-40B4-BE49-F238E27FC236}">
                <a16:creationId xmlns:a16="http://schemas.microsoft.com/office/drawing/2014/main" id="{C63545E3-D3B4-03DA-36DA-A4CE88B35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703387"/>
              </p:ext>
            </p:extLst>
          </p:nvPr>
        </p:nvGraphicFramePr>
        <p:xfrm>
          <a:off x="0" y="4163356"/>
          <a:ext cx="3973977" cy="67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9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00">
                  <a:extLst>
                    <a:ext uri="{9D8B030D-6E8A-4147-A177-3AD203B41FA5}">
                      <a16:colId xmlns:a16="http://schemas.microsoft.com/office/drawing/2014/main" val="1723956014"/>
                    </a:ext>
                  </a:extLst>
                </a:gridCol>
                <a:gridCol w="443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3651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443651">
                  <a:extLst>
                    <a:ext uri="{9D8B030D-6E8A-4147-A177-3AD203B41FA5}">
                      <a16:colId xmlns:a16="http://schemas.microsoft.com/office/drawing/2014/main" val="4007934851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Endothall(</a:t>
                      </a:r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μM</a:t>
                      </a:r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63DAB06D-365E-340E-8D88-51D0D17E580C}"/>
              </a:ext>
            </a:extLst>
          </p:cNvPr>
          <p:cNvSpPr/>
          <p:nvPr/>
        </p:nvSpPr>
        <p:spPr>
          <a:xfrm>
            <a:off x="2099056" y="2027473"/>
            <a:ext cx="1957166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7279BF4-5DDF-ED3A-0590-FD789C635913}"/>
              </a:ext>
            </a:extLst>
          </p:cNvPr>
          <p:cNvSpPr/>
          <p:nvPr/>
        </p:nvSpPr>
        <p:spPr>
          <a:xfrm>
            <a:off x="2136978" y="1065621"/>
            <a:ext cx="1957166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2B2EEFD-BDDB-F96B-B088-87EA7C405CDA}"/>
              </a:ext>
            </a:extLst>
          </p:cNvPr>
          <p:cNvSpPr/>
          <p:nvPr/>
        </p:nvSpPr>
        <p:spPr>
          <a:xfrm>
            <a:off x="2099056" y="3096915"/>
            <a:ext cx="1957166" cy="6954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91">
            <a:extLst>
              <a:ext uri="{FF2B5EF4-FFF2-40B4-BE49-F238E27FC236}">
                <a16:creationId xmlns:a16="http://schemas.microsoft.com/office/drawing/2014/main" id="{BDC3BAD5-5B5D-6EF0-838D-09A688490ACC}"/>
              </a:ext>
            </a:extLst>
          </p:cNvPr>
          <p:cNvSpPr txBox="1"/>
          <p:nvPr/>
        </p:nvSpPr>
        <p:spPr>
          <a:xfrm>
            <a:off x="4360521" y="2205030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60596EE-DD14-640B-7DA3-F7220F3FA3C6}"/>
              </a:ext>
            </a:extLst>
          </p:cNvPr>
          <p:cNvSpPr txBox="1"/>
          <p:nvPr/>
        </p:nvSpPr>
        <p:spPr>
          <a:xfrm>
            <a:off x="299952" y="1059855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95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2AD7C-C439-5A94-85DA-4D63D3D4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3ACBB4F-BDA8-46E0-FBAE-4F804B6CB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8" t="-1254" r="7666" b="19151"/>
          <a:stretch/>
        </p:blipFill>
        <p:spPr>
          <a:xfrm>
            <a:off x="1740063" y="3087302"/>
            <a:ext cx="2225186" cy="660863"/>
          </a:xfrm>
          <a:prstGeom prst="rect">
            <a:avLst/>
          </a:prstGeom>
        </p:spPr>
      </p:pic>
      <p:pic>
        <p:nvPicPr>
          <p:cNvPr id="107" name="图片 106">
            <a:extLst>
              <a:ext uri="{FF2B5EF4-FFF2-40B4-BE49-F238E27FC236}">
                <a16:creationId xmlns:a16="http://schemas.microsoft.com/office/drawing/2014/main" id="{63E6F4E8-2B20-6E41-62A2-5ACD9C7FB0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4" t="14639" r="21800" b="15665"/>
          <a:stretch/>
        </p:blipFill>
        <p:spPr>
          <a:xfrm>
            <a:off x="1740064" y="2259750"/>
            <a:ext cx="2225186" cy="736570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E5B728E8-F563-4279-091C-456F783B2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8" t="21787" r="30745" b="45839"/>
          <a:stretch>
            <a:fillRect/>
          </a:stretch>
        </p:blipFill>
        <p:spPr>
          <a:xfrm>
            <a:off x="1740064" y="1233132"/>
            <a:ext cx="2225185" cy="769114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A9E33A58-93CB-5088-E6DE-0F35AE850FF5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2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9AD6582-6F3E-7A7F-D8EF-B6B43A7ACCE6}"/>
              </a:ext>
            </a:extLst>
          </p:cNvPr>
          <p:cNvSpPr txBox="1"/>
          <p:nvPr/>
        </p:nvSpPr>
        <p:spPr>
          <a:xfrm>
            <a:off x="393425" y="432105"/>
            <a:ext cx="30059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2B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93B5162-A9B1-8F5E-022C-CE2B0A81E8A6}"/>
              </a:ext>
            </a:extLst>
          </p:cNvPr>
          <p:cNvSpPr txBox="1"/>
          <p:nvPr/>
        </p:nvSpPr>
        <p:spPr>
          <a:xfrm>
            <a:off x="365911" y="3284920"/>
            <a:ext cx="1248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actin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A416C4D-B5EE-26D0-C457-2657E8FFD9A2}"/>
              </a:ext>
            </a:extLst>
          </p:cNvPr>
          <p:cNvSpPr txBox="1"/>
          <p:nvPr/>
        </p:nvSpPr>
        <p:spPr>
          <a:xfrm>
            <a:off x="365911" y="2472878"/>
            <a:ext cx="156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D1CC859-CB34-460E-B3F4-5824CD9256F0}"/>
              </a:ext>
            </a:extLst>
          </p:cNvPr>
          <p:cNvSpPr txBox="1"/>
          <p:nvPr/>
        </p:nvSpPr>
        <p:spPr>
          <a:xfrm>
            <a:off x="365911" y="1411440"/>
            <a:ext cx="1313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-G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91">
            <a:extLst>
              <a:ext uri="{FF2B5EF4-FFF2-40B4-BE49-F238E27FC236}">
                <a16:creationId xmlns:a16="http://schemas.microsoft.com/office/drawing/2014/main" id="{D155D927-E2A2-4768-EF5D-0F507FDD71C0}"/>
              </a:ext>
            </a:extLst>
          </p:cNvPr>
          <p:cNvSpPr txBox="1"/>
          <p:nvPr/>
        </p:nvSpPr>
        <p:spPr>
          <a:xfrm>
            <a:off x="3869471" y="2472878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- 87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4" name="文本框 91">
            <a:extLst>
              <a:ext uri="{FF2B5EF4-FFF2-40B4-BE49-F238E27FC236}">
                <a16:creationId xmlns:a16="http://schemas.microsoft.com/office/drawing/2014/main" id="{6D030D95-6108-BBDA-0ABA-DB71D161974E}"/>
              </a:ext>
            </a:extLst>
          </p:cNvPr>
          <p:cNvSpPr txBox="1"/>
          <p:nvPr/>
        </p:nvSpPr>
        <p:spPr>
          <a:xfrm>
            <a:off x="3858839" y="1411440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文本框 91">
            <a:extLst>
              <a:ext uri="{FF2B5EF4-FFF2-40B4-BE49-F238E27FC236}">
                <a16:creationId xmlns:a16="http://schemas.microsoft.com/office/drawing/2014/main" id="{971E497C-242D-B0A3-EE7F-C454D876270D}"/>
              </a:ext>
            </a:extLst>
          </p:cNvPr>
          <p:cNvSpPr txBox="1"/>
          <p:nvPr/>
        </p:nvSpPr>
        <p:spPr>
          <a:xfrm>
            <a:off x="3869471" y="3290285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BFB83E8-690D-6376-ACB9-093DF8F10DCC}"/>
              </a:ext>
            </a:extLst>
          </p:cNvPr>
          <p:cNvSpPr/>
          <p:nvPr/>
        </p:nvSpPr>
        <p:spPr>
          <a:xfrm>
            <a:off x="363481" y="815398"/>
            <a:ext cx="4633415" cy="404617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AD28B6E-2EFD-AC9B-EEB8-FCDC3C28255A}"/>
              </a:ext>
            </a:extLst>
          </p:cNvPr>
          <p:cNvSpPr/>
          <p:nvPr/>
        </p:nvSpPr>
        <p:spPr>
          <a:xfrm>
            <a:off x="2190592" y="1399959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1DC29BF-7C86-220D-AEAC-F1F4E5AC8682}"/>
              </a:ext>
            </a:extLst>
          </p:cNvPr>
          <p:cNvSpPr/>
          <p:nvPr/>
        </p:nvSpPr>
        <p:spPr>
          <a:xfrm>
            <a:off x="2190592" y="2428043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3C1BAFD-DB15-B94A-0829-A9B2D5FF2F7A}"/>
              </a:ext>
            </a:extLst>
          </p:cNvPr>
          <p:cNvSpPr/>
          <p:nvPr/>
        </p:nvSpPr>
        <p:spPr>
          <a:xfrm>
            <a:off x="2170747" y="3218593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37" name="表格 36">
            <a:extLst>
              <a:ext uri="{FF2B5EF4-FFF2-40B4-BE49-F238E27FC236}">
                <a16:creationId xmlns:a16="http://schemas.microsoft.com/office/drawing/2014/main" id="{F48677D4-CB5D-48A5-959E-5601E6009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690884"/>
              </p:ext>
            </p:extLst>
          </p:nvPr>
        </p:nvGraphicFramePr>
        <p:xfrm>
          <a:off x="427238" y="3757554"/>
          <a:ext cx="3001762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0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7988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#1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#2</a:t>
                      </a:r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8" name="图片 37">
            <a:extLst>
              <a:ext uri="{FF2B5EF4-FFF2-40B4-BE49-F238E27FC236}">
                <a16:creationId xmlns:a16="http://schemas.microsoft.com/office/drawing/2014/main" id="{CD99EF24-2838-4C86-B440-C097BA916B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50" t="25260" r="8457" b="25378"/>
          <a:stretch/>
        </p:blipFill>
        <p:spPr>
          <a:xfrm>
            <a:off x="2187873" y="5500615"/>
            <a:ext cx="2123373" cy="86461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95B0A815-9218-436B-93CE-3F9530D359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5" t="59926" r="7870" b="-2014"/>
          <a:stretch/>
        </p:blipFill>
        <p:spPr>
          <a:xfrm>
            <a:off x="2170747" y="7420917"/>
            <a:ext cx="2130128" cy="1046168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38654283-95F7-48A8-B585-422930BBDD4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13028" r="29914" b="47482"/>
          <a:stretch/>
        </p:blipFill>
        <p:spPr>
          <a:xfrm>
            <a:off x="2170747" y="6419802"/>
            <a:ext cx="2140499" cy="884488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A0AF3170-BC9B-40E0-9157-73C584EF9B87}"/>
              </a:ext>
            </a:extLst>
          </p:cNvPr>
          <p:cNvSpPr txBox="1"/>
          <p:nvPr/>
        </p:nvSpPr>
        <p:spPr>
          <a:xfrm>
            <a:off x="363481" y="5013178"/>
            <a:ext cx="30187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2C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6B4910D-DD84-4254-9765-5D816E5FC516}"/>
              </a:ext>
            </a:extLst>
          </p:cNvPr>
          <p:cNvSpPr/>
          <p:nvPr/>
        </p:nvSpPr>
        <p:spPr>
          <a:xfrm>
            <a:off x="2534273" y="5799667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01F17A8-1703-48D0-9AB4-DC3FDE0BA170}"/>
              </a:ext>
            </a:extLst>
          </p:cNvPr>
          <p:cNvSpPr/>
          <p:nvPr/>
        </p:nvSpPr>
        <p:spPr>
          <a:xfrm>
            <a:off x="2534273" y="6739599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705F32C8-5FC6-4594-8C21-BA00B4A602CF}"/>
              </a:ext>
            </a:extLst>
          </p:cNvPr>
          <p:cNvSpPr/>
          <p:nvPr/>
        </p:nvSpPr>
        <p:spPr>
          <a:xfrm>
            <a:off x="2534273" y="7708007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9C6761C3-09E0-427C-953F-AFA4147BDE9A}"/>
              </a:ext>
            </a:extLst>
          </p:cNvPr>
          <p:cNvSpPr txBox="1"/>
          <p:nvPr/>
        </p:nvSpPr>
        <p:spPr>
          <a:xfrm>
            <a:off x="388243" y="7755173"/>
            <a:ext cx="1252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actin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62CE2C71-00F2-47B4-B1F1-F4A279784992}"/>
              </a:ext>
            </a:extLst>
          </p:cNvPr>
          <p:cNvSpPr txBox="1"/>
          <p:nvPr/>
        </p:nvSpPr>
        <p:spPr>
          <a:xfrm>
            <a:off x="388243" y="6797735"/>
            <a:ext cx="2130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115DE19B-73E5-4C7B-9AB6-0D060678782D}"/>
              </a:ext>
            </a:extLst>
          </p:cNvPr>
          <p:cNvSpPr txBox="1"/>
          <p:nvPr/>
        </p:nvSpPr>
        <p:spPr>
          <a:xfrm>
            <a:off x="388243" y="5885924"/>
            <a:ext cx="1248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VSV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-G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9" name="文本框 91">
            <a:extLst>
              <a:ext uri="{FF2B5EF4-FFF2-40B4-BE49-F238E27FC236}">
                <a16:creationId xmlns:a16="http://schemas.microsoft.com/office/drawing/2014/main" id="{5B90CA04-FFA3-44E1-AB57-2C5BE44816C2}"/>
              </a:ext>
            </a:extLst>
          </p:cNvPr>
          <p:cNvSpPr txBox="1"/>
          <p:nvPr/>
        </p:nvSpPr>
        <p:spPr>
          <a:xfrm>
            <a:off x="4200818" y="6797735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0" name="文本框 91">
            <a:extLst>
              <a:ext uri="{FF2B5EF4-FFF2-40B4-BE49-F238E27FC236}">
                <a16:creationId xmlns:a16="http://schemas.microsoft.com/office/drawing/2014/main" id="{8D8575D2-ABA2-4B5E-BDFA-C759F0F637AA}"/>
              </a:ext>
            </a:extLst>
          </p:cNvPr>
          <p:cNvSpPr txBox="1"/>
          <p:nvPr/>
        </p:nvSpPr>
        <p:spPr>
          <a:xfrm>
            <a:off x="4225769" y="5867698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1" name="文本框 91">
            <a:extLst>
              <a:ext uri="{FF2B5EF4-FFF2-40B4-BE49-F238E27FC236}">
                <a16:creationId xmlns:a16="http://schemas.microsoft.com/office/drawing/2014/main" id="{A8574FC5-84F0-44CC-8BE4-DBBFA56EAB8C}"/>
              </a:ext>
            </a:extLst>
          </p:cNvPr>
          <p:cNvSpPr txBox="1"/>
          <p:nvPr/>
        </p:nvSpPr>
        <p:spPr>
          <a:xfrm>
            <a:off x="4193870" y="7791233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8CFC4080-F2E6-4F30-98BA-43519BB2E610}"/>
              </a:ext>
            </a:extLst>
          </p:cNvPr>
          <p:cNvSpPr/>
          <p:nvPr/>
        </p:nvSpPr>
        <p:spPr>
          <a:xfrm>
            <a:off x="353270" y="5372152"/>
            <a:ext cx="4949163" cy="43700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3" name="表格 52">
            <a:extLst>
              <a:ext uri="{FF2B5EF4-FFF2-40B4-BE49-F238E27FC236}">
                <a16:creationId xmlns:a16="http://schemas.microsoft.com/office/drawing/2014/main" id="{4C17647C-0BCE-44A4-9E40-2D50ED11BD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1158"/>
              </p:ext>
            </p:extLst>
          </p:nvPr>
        </p:nvGraphicFramePr>
        <p:xfrm>
          <a:off x="778977" y="8410984"/>
          <a:ext cx="3001762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0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7988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F8CF50A-48FF-FF34-DD8E-C0B4107CE028}"/>
              </a:ext>
            </a:extLst>
          </p:cNvPr>
          <p:cNvSpPr/>
          <p:nvPr/>
        </p:nvSpPr>
        <p:spPr>
          <a:xfrm flipH="1">
            <a:off x="3004879" y="9416823"/>
            <a:ext cx="718176" cy="231147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034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3FA7D-D557-C53F-C0CA-AE7E9F1BC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303ED56F-4BFD-4A08-A405-176825F83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642" y="6847324"/>
            <a:ext cx="1862485" cy="7570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03FA727-FF21-49E3-B89E-C3BB0E2686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40" r="20633" b="-10475"/>
          <a:stretch/>
        </p:blipFill>
        <p:spPr>
          <a:xfrm>
            <a:off x="2028234" y="7627563"/>
            <a:ext cx="1877893" cy="916694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1E158C67-2456-1501-4EA6-BCD23DB7E016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2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D56FB0-3BA3-D941-82B4-AA81E72E20B3}"/>
              </a:ext>
            </a:extLst>
          </p:cNvPr>
          <p:cNvSpPr txBox="1"/>
          <p:nvPr/>
        </p:nvSpPr>
        <p:spPr>
          <a:xfrm>
            <a:off x="421041" y="3199103"/>
            <a:ext cx="253152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2E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7488E2BC-8A5A-1808-F119-4440D84224B5}"/>
              </a:ext>
            </a:extLst>
          </p:cNvPr>
          <p:cNvGrpSpPr/>
          <p:nvPr/>
        </p:nvGrpSpPr>
        <p:grpSpPr>
          <a:xfrm>
            <a:off x="409068" y="3554354"/>
            <a:ext cx="4036253" cy="2849413"/>
            <a:chOff x="409068" y="725692"/>
            <a:chExt cx="4036253" cy="2849413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F743BFAD-62AB-AC43-15CC-8CA595A32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4" t="25914" r="22576" b="48058"/>
            <a:stretch>
              <a:fillRect/>
            </a:stretch>
          </p:blipFill>
          <p:spPr>
            <a:xfrm>
              <a:off x="1617705" y="1783590"/>
              <a:ext cx="1802576" cy="789805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01840D2-3357-17CC-47F8-DDCB6326B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89" t="37116" r="45875" b="37415"/>
            <a:stretch>
              <a:fillRect/>
            </a:stretch>
          </p:blipFill>
          <p:spPr>
            <a:xfrm>
              <a:off x="1605429" y="775993"/>
              <a:ext cx="1802576" cy="856373"/>
            </a:xfrm>
            <a:prstGeom prst="rect">
              <a:avLst/>
            </a:prstGeom>
          </p:spPr>
        </p:pic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F6463070-C4BA-E5D5-B56C-802DBB93780D}"/>
                </a:ext>
              </a:extLst>
            </p:cNvPr>
            <p:cNvSpPr/>
            <p:nvPr/>
          </p:nvSpPr>
          <p:spPr>
            <a:xfrm>
              <a:off x="1883457" y="972258"/>
              <a:ext cx="857828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96662DFA-B6DF-080D-001C-1DE27CD00821}"/>
                </a:ext>
              </a:extLst>
            </p:cNvPr>
            <p:cNvSpPr/>
            <p:nvPr/>
          </p:nvSpPr>
          <p:spPr>
            <a:xfrm>
              <a:off x="1883457" y="1944365"/>
              <a:ext cx="870671" cy="4856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96BC0C0E-2ECB-5F5E-9EFB-685CE9E63B61}"/>
                </a:ext>
              </a:extLst>
            </p:cNvPr>
            <p:cNvSpPr txBox="1"/>
            <p:nvPr/>
          </p:nvSpPr>
          <p:spPr>
            <a:xfrm>
              <a:off x="409069" y="1985909"/>
              <a:ext cx="130160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β-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actin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10376C95-D54A-18A5-0AFD-421E15BC4100}"/>
                </a:ext>
              </a:extLst>
            </p:cNvPr>
            <p:cNvSpPr txBox="1"/>
            <p:nvPr/>
          </p:nvSpPr>
          <p:spPr>
            <a:xfrm>
              <a:off x="409069" y="1046704"/>
              <a:ext cx="12777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SENP5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4" name="文本框 91">
              <a:extLst>
                <a:ext uri="{FF2B5EF4-FFF2-40B4-BE49-F238E27FC236}">
                  <a16:creationId xmlns:a16="http://schemas.microsoft.com/office/drawing/2014/main" id="{0B865FB7-4F5B-24B1-4DD3-E03037728682}"/>
                </a:ext>
              </a:extLst>
            </p:cNvPr>
            <p:cNvSpPr txBox="1"/>
            <p:nvPr/>
          </p:nvSpPr>
          <p:spPr>
            <a:xfrm>
              <a:off x="3324501" y="1046704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- 87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66" name="文本框 91">
              <a:extLst>
                <a:ext uri="{FF2B5EF4-FFF2-40B4-BE49-F238E27FC236}">
                  <a16:creationId xmlns:a16="http://schemas.microsoft.com/office/drawing/2014/main" id="{4E76B805-AB68-DA26-DDCF-FEA1F17B18BE}"/>
                </a:ext>
              </a:extLst>
            </p:cNvPr>
            <p:cNvSpPr txBox="1"/>
            <p:nvPr/>
          </p:nvSpPr>
          <p:spPr>
            <a:xfrm>
              <a:off x="3324501" y="1985909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1243E9F6-A255-C501-8612-83467BE6E5B4}"/>
                </a:ext>
              </a:extLst>
            </p:cNvPr>
            <p:cNvSpPr/>
            <p:nvPr/>
          </p:nvSpPr>
          <p:spPr>
            <a:xfrm>
              <a:off x="409068" y="725692"/>
              <a:ext cx="4026426" cy="284941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78" name="文本框 77">
            <a:extLst>
              <a:ext uri="{FF2B5EF4-FFF2-40B4-BE49-F238E27FC236}">
                <a16:creationId xmlns:a16="http://schemas.microsoft.com/office/drawing/2014/main" id="{E850D444-7C23-9518-4BB3-B2D5A19FF4B6}"/>
              </a:ext>
            </a:extLst>
          </p:cNvPr>
          <p:cNvSpPr txBox="1"/>
          <p:nvPr/>
        </p:nvSpPr>
        <p:spPr>
          <a:xfrm>
            <a:off x="393172" y="7867160"/>
            <a:ext cx="12459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actin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A2F95F04-E9BE-E2CF-5441-4FD47B260FC6}"/>
              </a:ext>
            </a:extLst>
          </p:cNvPr>
          <p:cNvSpPr txBox="1"/>
          <p:nvPr/>
        </p:nvSpPr>
        <p:spPr>
          <a:xfrm>
            <a:off x="396282" y="7064243"/>
            <a:ext cx="1862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87364EAA-A831-9883-376D-EA6A7C1DFE19}"/>
              </a:ext>
            </a:extLst>
          </p:cNvPr>
          <p:cNvSpPr txBox="1"/>
          <p:nvPr/>
        </p:nvSpPr>
        <p:spPr>
          <a:xfrm>
            <a:off x="388379" y="6467793"/>
            <a:ext cx="251870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kumimoji="0" lang="en-US" altLang="zh-CN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2F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1" name="文本框 91">
            <a:extLst>
              <a:ext uri="{FF2B5EF4-FFF2-40B4-BE49-F238E27FC236}">
                <a16:creationId xmlns:a16="http://schemas.microsoft.com/office/drawing/2014/main" id="{00D8F73C-D298-6A65-78F8-FABEC8E8AF84}"/>
              </a:ext>
            </a:extLst>
          </p:cNvPr>
          <p:cNvSpPr txBox="1"/>
          <p:nvPr/>
        </p:nvSpPr>
        <p:spPr>
          <a:xfrm>
            <a:off x="3805693" y="7064243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3" name="文本框 91">
            <a:extLst>
              <a:ext uri="{FF2B5EF4-FFF2-40B4-BE49-F238E27FC236}">
                <a16:creationId xmlns:a16="http://schemas.microsoft.com/office/drawing/2014/main" id="{41D58E83-D745-ABB3-2E5E-ACC94D555140}"/>
              </a:ext>
            </a:extLst>
          </p:cNvPr>
          <p:cNvSpPr txBox="1"/>
          <p:nvPr/>
        </p:nvSpPr>
        <p:spPr>
          <a:xfrm>
            <a:off x="3799482" y="7841709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489A92D0-D11C-01E8-9C3B-3E9E3B7D7AB8}"/>
              </a:ext>
            </a:extLst>
          </p:cNvPr>
          <p:cNvSpPr/>
          <p:nvPr/>
        </p:nvSpPr>
        <p:spPr>
          <a:xfrm>
            <a:off x="356951" y="6814507"/>
            <a:ext cx="4679073" cy="28593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id="{7F591086-B6A4-4C61-9F4C-53FCC8300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658855"/>
              </p:ext>
            </p:extLst>
          </p:nvPr>
        </p:nvGraphicFramePr>
        <p:xfrm>
          <a:off x="172130" y="5389924"/>
          <a:ext cx="3001762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0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HSV-1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7988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7" name="表格 26">
            <a:extLst>
              <a:ext uri="{FF2B5EF4-FFF2-40B4-BE49-F238E27FC236}">
                <a16:creationId xmlns:a16="http://schemas.microsoft.com/office/drawing/2014/main" id="{2E1D72BF-56EC-4BC7-B17A-A200D8F00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797582"/>
              </p:ext>
            </p:extLst>
          </p:nvPr>
        </p:nvGraphicFramePr>
        <p:xfrm>
          <a:off x="616745" y="8459556"/>
          <a:ext cx="3001762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0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217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HSV-1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ctr" defTabSz="7988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" name="矩形 29">
            <a:extLst>
              <a:ext uri="{FF2B5EF4-FFF2-40B4-BE49-F238E27FC236}">
                <a16:creationId xmlns:a16="http://schemas.microsoft.com/office/drawing/2014/main" id="{9CE805CF-8DCC-4EC7-9512-057E1C1EF47F}"/>
              </a:ext>
            </a:extLst>
          </p:cNvPr>
          <p:cNvSpPr/>
          <p:nvPr/>
        </p:nvSpPr>
        <p:spPr>
          <a:xfrm>
            <a:off x="2388457" y="7801711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1B494B7-B4A7-4006-A992-F1A813CC8284}"/>
              </a:ext>
            </a:extLst>
          </p:cNvPr>
          <p:cNvSpPr/>
          <p:nvPr/>
        </p:nvSpPr>
        <p:spPr>
          <a:xfrm>
            <a:off x="2370359" y="7015729"/>
            <a:ext cx="1208784" cy="485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直角三角形 3">
            <a:extLst>
              <a:ext uri="{FF2B5EF4-FFF2-40B4-BE49-F238E27FC236}">
                <a16:creationId xmlns:a16="http://schemas.microsoft.com/office/drawing/2014/main" id="{0948C623-B49E-4842-BD42-2D3D9A5033D9}"/>
              </a:ext>
            </a:extLst>
          </p:cNvPr>
          <p:cNvSpPr/>
          <p:nvPr/>
        </p:nvSpPr>
        <p:spPr>
          <a:xfrm flipH="1">
            <a:off x="2913176" y="9429510"/>
            <a:ext cx="580762" cy="159012"/>
          </a:xfrm>
          <a:prstGeom prst="rt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1B997C90-9372-5027-62F8-35412F5221D8}"/>
              </a:ext>
            </a:extLst>
          </p:cNvPr>
          <p:cNvGrpSpPr/>
          <p:nvPr/>
        </p:nvGrpSpPr>
        <p:grpSpPr>
          <a:xfrm>
            <a:off x="378601" y="374904"/>
            <a:ext cx="4483792" cy="2816196"/>
            <a:chOff x="327643" y="6890142"/>
            <a:chExt cx="4483792" cy="2816196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8AF816C-3E14-3C60-D72E-C723EC239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35040" y="8975911"/>
              <a:ext cx="1933845" cy="64779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4A9A3B5-DC2E-0635-B788-CC1656D6E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6531" t="40301" r="26131" b="17588"/>
            <a:stretch>
              <a:fillRect/>
            </a:stretch>
          </p:blipFill>
          <p:spPr>
            <a:xfrm>
              <a:off x="1730965" y="8183687"/>
              <a:ext cx="1933845" cy="646863"/>
            </a:xfrm>
            <a:prstGeom prst="rect">
              <a:avLst/>
            </a:prstGeom>
          </p:spPr>
        </p:pic>
        <p:sp>
          <p:nvSpPr>
            <p:cNvPr id="104" name="文本框 103">
              <a:extLst>
                <a:ext uri="{FF2B5EF4-FFF2-40B4-BE49-F238E27FC236}">
                  <a16:creationId xmlns:a16="http://schemas.microsoft.com/office/drawing/2014/main" id="{640462BC-2799-8747-D216-FBD4CBCB9975}"/>
                </a:ext>
              </a:extLst>
            </p:cNvPr>
            <p:cNvSpPr txBox="1"/>
            <p:nvPr/>
          </p:nvSpPr>
          <p:spPr>
            <a:xfrm>
              <a:off x="362796" y="6890142"/>
              <a:ext cx="3018775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kumimoji="0" lang="en-US" altLang="zh-CN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Figure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2D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(cell :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HEK293T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) </a:t>
              </a:r>
              <a:endParaRPr kumimoji="0" lang="zh-CN" altLang="en-US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5" name="文本框 104">
              <a:extLst>
                <a:ext uri="{FF2B5EF4-FFF2-40B4-BE49-F238E27FC236}">
                  <a16:creationId xmlns:a16="http://schemas.microsoft.com/office/drawing/2014/main" id="{74E1427D-9FAD-FADC-7A47-5DEE51B84C3E}"/>
                </a:ext>
              </a:extLst>
            </p:cNvPr>
            <p:cNvSpPr txBox="1"/>
            <p:nvPr/>
          </p:nvSpPr>
          <p:spPr>
            <a:xfrm>
              <a:off x="327643" y="8303949"/>
              <a:ext cx="1455707" cy="367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SENP5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6" name="文本框 91">
              <a:extLst>
                <a:ext uri="{FF2B5EF4-FFF2-40B4-BE49-F238E27FC236}">
                  <a16:creationId xmlns:a16="http://schemas.microsoft.com/office/drawing/2014/main" id="{864BA417-2B0D-8CFC-E80F-942AAB68506A}"/>
                </a:ext>
              </a:extLst>
            </p:cNvPr>
            <p:cNvSpPr txBox="1"/>
            <p:nvPr/>
          </p:nvSpPr>
          <p:spPr>
            <a:xfrm>
              <a:off x="3559763" y="8303189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- 87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0D50D00F-D2F0-EE2A-AF37-D99284CF0BB8}"/>
                </a:ext>
              </a:extLst>
            </p:cNvPr>
            <p:cNvSpPr/>
            <p:nvPr/>
          </p:nvSpPr>
          <p:spPr>
            <a:xfrm>
              <a:off x="2055924" y="8248139"/>
              <a:ext cx="1140378" cy="54423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文本框 107">
              <a:extLst>
                <a:ext uri="{FF2B5EF4-FFF2-40B4-BE49-F238E27FC236}">
                  <a16:creationId xmlns:a16="http://schemas.microsoft.com/office/drawing/2014/main" id="{171676D2-549E-9828-7A24-E5404A680809}"/>
                </a:ext>
              </a:extLst>
            </p:cNvPr>
            <p:cNvSpPr txBox="1"/>
            <p:nvPr/>
          </p:nvSpPr>
          <p:spPr>
            <a:xfrm>
              <a:off x="334303" y="9145498"/>
              <a:ext cx="343109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β-actin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9" name="文本框 91">
              <a:extLst>
                <a:ext uri="{FF2B5EF4-FFF2-40B4-BE49-F238E27FC236}">
                  <a16:creationId xmlns:a16="http://schemas.microsoft.com/office/drawing/2014/main" id="{0A081E9E-B466-E990-61DC-9901F08913F9}"/>
                </a:ext>
              </a:extLst>
            </p:cNvPr>
            <p:cNvSpPr txBox="1"/>
            <p:nvPr/>
          </p:nvSpPr>
          <p:spPr>
            <a:xfrm>
              <a:off x="3559763" y="9160027"/>
              <a:ext cx="105670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C045450C-6EDF-7BD1-FFE7-EB4573DDD4D5}"/>
                </a:ext>
              </a:extLst>
            </p:cNvPr>
            <p:cNvSpPr/>
            <p:nvPr/>
          </p:nvSpPr>
          <p:spPr>
            <a:xfrm>
              <a:off x="343545" y="7261891"/>
              <a:ext cx="4467890" cy="244444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73E5B113-32CC-EB3D-5E62-AD6984EE14DF}"/>
                </a:ext>
              </a:extLst>
            </p:cNvPr>
            <p:cNvSpPr/>
            <p:nvPr/>
          </p:nvSpPr>
          <p:spPr>
            <a:xfrm>
              <a:off x="2029761" y="9026463"/>
              <a:ext cx="1166542" cy="57833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83899AF-0C90-4DFD-8751-CC6900FF5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95363" y="7315201"/>
              <a:ext cx="1277040" cy="7726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434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F6D65-249F-4F3F-6F33-31621635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3">
            <a:extLst>
              <a:ext uri="{FF2B5EF4-FFF2-40B4-BE49-F238E27FC236}">
                <a16:creationId xmlns:a16="http://schemas.microsoft.com/office/drawing/2014/main" id="{484E7C53-35A7-376F-210A-7A19E0F73B92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3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66DF66A6-FBAF-78A3-7913-13D6C3C3D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2" r="7253" b="18990"/>
          <a:stretch>
            <a:fillRect/>
          </a:stretch>
        </p:blipFill>
        <p:spPr>
          <a:xfrm>
            <a:off x="1723980" y="2821208"/>
            <a:ext cx="3011421" cy="10376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10E03C4-782A-FFE5-65B4-0D165F9A3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0" r="10932" b="35317"/>
          <a:stretch>
            <a:fillRect/>
          </a:stretch>
        </p:blipFill>
        <p:spPr>
          <a:xfrm rot="21387893">
            <a:off x="1768511" y="743925"/>
            <a:ext cx="3059311" cy="111103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A7672545-BF9A-3977-D8F1-6BD879CC9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3"/>
          <a:stretch>
            <a:fillRect/>
          </a:stretch>
        </p:blipFill>
        <p:spPr>
          <a:xfrm rot="21406856">
            <a:off x="1349706" y="1728560"/>
            <a:ext cx="3709899" cy="110963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F9B3C49-339F-4766-CDBD-C9240C7543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" r="11513" b="26873"/>
          <a:stretch/>
        </p:blipFill>
        <p:spPr>
          <a:xfrm rot="157110">
            <a:off x="1517689" y="3880093"/>
            <a:ext cx="3310948" cy="98622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4CCD7D14-D206-0C56-EA15-045A43AF79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02"/>
          <a:stretch>
            <a:fillRect/>
          </a:stretch>
        </p:blipFill>
        <p:spPr>
          <a:xfrm>
            <a:off x="1520422" y="7690629"/>
            <a:ext cx="3014153" cy="103882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454B1483-B521-A48D-D37F-3BB2CFBBBE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r="7807" b="40929"/>
          <a:stretch>
            <a:fillRect/>
          </a:stretch>
        </p:blipFill>
        <p:spPr>
          <a:xfrm>
            <a:off x="1655809" y="6696088"/>
            <a:ext cx="3166357" cy="120501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5947935-C201-BF3F-DF7A-90985E3C06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" t="10979" r="15080" b="28215"/>
          <a:stretch>
            <a:fillRect/>
          </a:stretch>
        </p:blipFill>
        <p:spPr>
          <a:xfrm>
            <a:off x="1562342" y="5771694"/>
            <a:ext cx="3221724" cy="97200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4B7C1C1-C34F-5F61-85AD-F2EA5DA13B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" t="11143" r="5298" b="26558"/>
          <a:stretch>
            <a:fillRect/>
          </a:stretch>
        </p:blipFill>
        <p:spPr>
          <a:xfrm>
            <a:off x="1724402" y="4775954"/>
            <a:ext cx="3049099" cy="92667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E2D1FA0-F1B3-7FA0-C7EF-8ECB8155B489}"/>
              </a:ext>
            </a:extLst>
          </p:cNvPr>
          <p:cNvSpPr txBox="1"/>
          <p:nvPr/>
        </p:nvSpPr>
        <p:spPr>
          <a:xfrm>
            <a:off x="350323" y="271120"/>
            <a:ext cx="30059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3B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BC24885-174C-F0A5-E02F-91F108FA468A}"/>
              </a:ext>
            </a:extLst>
          </p:cNvPr>
          <p:cNvSpPr/>
          <p:nvPr/>
        </p:nvSpPr>
        <p:spPr>
          <a:xfrm>
            <a:off x="308409" y="650662"/>
            <a:ext cx="5428408" cy="911897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2AF5A4D-E185-28F2-1B3D-9D2A80075594}"/>
              </a:ext>
            </a:extLst>
          </p:cNvPr>
          <p:cNvSpPr/>
          <p:nvPr/>
        </p:nvSpPr>
        <p:spPr>
          <a:xfrm>
            <a:off x="2466129" y="2197523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1F7605A-62E9-E6FD-2495-A76117F8ADA6}"/>
              </a:ext>
            </a:extLst>
          </p:cNvPr>
          <p:cNvSpPr txBox="1"/>
          <p:nvPr/>
        </p:nvSpPr>
        <p:spPr>
          <a:xfrm>
            <a:off x="293468" y="2927057"/>
            <a:ext cx="15236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614AECD-850C-2230-96FD-F5F9DA7C51FD}"/>
              </a:ext>
            </a:extLst>
          </p:cNvPr>
          <p:cNvSpPr/>
          <p:nvPr/>
        </p:nvSpPr>
        <p:spPr>
          <a:xfrm>
            <a:off x="2466129" y="1268402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916C64CC-30DA-4EA4-1D76-969C6860E61E}"/>
              </a:ext>
            </a:extLst>
          </p:cNvPr>
          <p:cNvSpPr/>
          <p:nvPr/>
        </p:nvSpPr>
        <p:spPr>
          <a:xfrm>
            <a:off x="2466129" y="2901817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63DDA91-C603-5B04-BA54-1493F8712184}"/>
              </a:ext>
            </a:extLst>
          </p:cNvPr>
          <p:cNvSpPr/>
          <p:nvPr/>
        </p:nvSpPr>
        <p:spPr>
          <a:xfrm>
            <a:off x="2466129" y="4241844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A8958FE-DB1A-D63A-6009-C05FA7232FF5}"/>
              </a:ext>
            </a:extLst>
          </p:cNvPr>
          <p:cNvSpPr/>
          <p:nvPr/>
        </p:nvSpPr>
        <p:spPr>
          <a:xfrm>
            <a:off x="2466129" y="5242726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D7E2819-DE59-C142-FE8F-3D0A51724F61}"/>
              </a:ext>
            </a:extLst>
          </p:cNvPr>
          <p:cNvSpPr/>
          <p:nvPr/>
        </p:nvSpPr>
        <p:spPr>
          <a:xfrm>
            <a:off x="2466129" y="6275377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9417A3E8-8347-5DD9-6B39-0229C7ABD164}"/>
              </a:ext>
            </a:extLst>
          </p:cNvPr>
          <p:cNvSpPr/>
          <p:nvPr/>
        </p:nvSpPr>
        <p:spPr>
          <a:xfrm>
            <a:off x="2466129" y="7451989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6BA4D82-5CE5-1C2E-6DD3-8B3B1D07547E}"/>
              </a:ext>
            </a:extLst>
          </p:cNvPr>
          <p:cNvSpPr/>
          <p:nvPr/>
        </p:nvSpPr>
        <p:spPr>
          <a:xfrm>
            <a:off x="2466129" y="8213099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65BCAB06-B85D-9D12-1DC1-4DADF33D9561}"/>
              </a:ext>
            </a:extLst>
          </p:cNvPr>
          <p:cNvSpPr txBox="1"/>
          <p:nvPr/>
        </p:nvSpPr>
        <p:spPr>
          <a:xfrm>
            <a:off x="293467" y="2175517"/>
            <a:ext cx="1178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JAK1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E0D328A3-0989-1546-63D5-AA0382AA5B5C}"/>
              </a:ext>
            </a:extLst>
          </p:cNvPr>
          <p:cNvSpPr txBox="1"/>
          <p:nvPr/>
        </p:nvSpPr>
        <p:spPr>
          <a:xfrm>
            <a:off x="293467" y="1292121"/>
            <a:ext cx="13623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JAK1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473BCCA4-C0AD-6ECE-57A2-07769C70DAE8}"/>
              </a:ext>
            </a:extLst>
          </p:cNvPr>
          <p:cNvSpPr txBox="1"/>
          <p:nvPr/>
        </p:nvSpPr>
        <p:spPr>
          <a:xfrm>
            <a:off x="293467" y="4259380"/>
            <a:ext cx="1281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DC466C7D-3D78-5107-C676-B1F0F8DF279E}"/>
              </a:ext>
            </a:extLst>
          </p:cNvPr>
          <p:cNvSpPr txBox="1"/>
          <p:nvPr/>
        </p:nvSpPr>
        <p:spPr>
          <a:xfrm>
            <a:off x="309981" y="5075051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0A660376-E000-11D3-7FF2-BFDB69E9E080}"/>
              </a:ext>
            </a:extLst>
          </p:cNvPr>
          <p:cNvSpPr txBox="1"/>
          <p:nvPr/>
        </p:nvSpPr>
        <p:spPr>
          <a:xfrm>
            <a:off x="293467" y="6293012"/>
            <a:ext cx="1281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96BB3051-02AB-CD13-3F79-212A6211C8E6}"/>
              </a:ext>
            </a:extLst>
          </p:cNvPr>
          <p:cNvSpPr txBox="1"/>
          <p:nvPr/>
        </p:nvSpPr>
        <p:spPr>
          <a:xfrm>
            <a:off x="293467" y="7482449"/>
            <a:ext cx="1367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44F93965-9460-20F6-364D-EB93D9EEA64B}"/>
              </a:ext>
            </a:extLst>
          </p:cNvPr>
          <p:cNvSpPr txBox="1"/>
          <p:nvPr/>
        </p:nvSpPr>
        <p:spPr>
          <a:xfrm>
            <a:off x="293467" y="8321738"/>
            <a:ext cx="1253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文本框 91">
            <a:extLst>
              <a:ext uri="{FF2B5EF4-FFF2-40B4-BE49-F238E27FC236}">
                <a16:creationId xmlns:a16="http://schemas.microsoft.com/office/drawing/2014/main" id="{31692465-A3B5-463A-8A32-C2CA4640E664}"/>
              </a:ext>
            </a:extLst>
          </p:cNvPr>
          <p:cNvSpPr txBox="1"/>
          <p:nvPr/>
        </p:nvSpPr>
        <p:spPr>
          <a:xfrm>
            <a:off x="4654097" y="5209763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文本框 91">
            <a:extLst>
              <a:ext uri="{FF2B5EF4-FFF2-40B4-BE49-F238E27FC236}">
                <a16:creationId xmlns:a16="http://schemas.microsoft.com/office/drawing/2014/main" id="{3810AEA3-756C-4389-93AE-284BE1D605BB}"/>
              </a:ext>
            </a:extLst>
          </p:cNvPr>
          <p:cNvSpPr txBox="1"/>
          <p:nvPr/>
        </p:nvSpPr>
        <p:spPr>
          <a:xfrm>
            <a:off x="4654097" y="6217422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2" name="文本框 91">
            <a:extLst>
              <a:ext uri="{FF2B5EF4-FFF2-40B4-BE49-F238E27FC236}">
                <a16:creationId xmlns:a16="http://schemas.microsoft.com/office/drawing/2014/main" id="{F1B38367-5AA0-4BED-9B54-BDC856278517}"/>
              </a:ext>
            </a:extLst>
          </p:cNvPr>
          <p:cNvSpPr txBox="1"/>
          <p:nvPr/>
        </p:nvSpPr>
        <p:spPr>
          <a:xfrm>
            <a:off x="4654097" y="2945901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4" name="文本框 91">
            <a:extLst>
              <a:ext uri="{FF2B5EF4-FFF2-40B4-BE49-F238E27FC236}">
                <a16:creationId xmlns:a16="http://schemas.microsoft.com/office/drawing/2014/main" id="{FA5BD0C2-A428-403D-9352-5F88BED3A574}"/>
              </a:ext>
            </a:extLst>
          </p:cNvPr>
          <p:cNvSpPr txBox="1"/>
          <p:nvPr/>
        </p:nvSpPr>
        <p:spPr>
          <a:xfrm>
            <a:off x="4654097" y="4222657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6" name="文本框 91">
            <a:extLst>
              <a:ext uri="{FF2B5EF4-FFF2-40B4-BE49-F238E27FC236}">
                <a16:creationId xmlns:a16="http://schemas.microsoft.com/office/drawing/2014/main" id="{3FA7BCB1-7AAF-49BA-94EB-5C4B2E257443}"/>
              </a:ext>
            </a:extLst>
          </p:cNvPr>
          <p:cNvSpPr txBox="1"/>
          <p:nvPr/>
        </p:nvSpPr>
        <p:spPr>
          <a:xfrm>
            <a:off x="4654097" y="7382026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- 87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文本框 91">
            <a:extLst>
              <a:ext uri="{FF2B5EF4-FFF2-40B4-BE49-F238E27FC236}">
                <a16:creationId xmlns:a16="http://schemas.microsoft.com/office/drawing/2014/main" id="{33185FA4-0DBE-4149-98F7-73F26D4A002A}"/>
              </a:ext>
            </a:extLst>
          </p:cNvPr>
          <p:cNvSpPr txBox="1"/>
          <p:nvPr/>
        </p:nvSpPr>
        <p:spPr>
          <a:xfrm>
            <a:off x="4654097" y="8233834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7" name="文本框 91">
            <a:extLst>
              <a:ext uri="{FF2B5EF4-FFF2-40B4-BE49-F238E27FC236}">
                <a16:creationId xmlns:a16="http://schemas.microsoft.com/office/drawing/2014/main" id="{AD151AE7-9B6D-400E-A79E-50CC1A22A4E8}"/>
              </a:ext>
            </a:extLst>
          </p:cNvPr>
          <p:cNvSpPr txBox="1"/>
          <p:nvPr/>
        </p:nvSpPr>
        <p:spPr>
          <a:xfrm>
            <a:off x="4654097" y="2217327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-130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8" name="文本框 91">
            <a:extLst>
              <a:ext uri="{FF2B5EF4-FFF2-40B4-BE49-F238E27FC236}">
                <a16:creationId xmlns:a16="http://schemas.microsoft.com/office/drawing/2014/main" id="{6BDD968E-C152-45C0-A206-025E802AFC50}"/>
              </a:ext>
            </a:extLst>
          </p:cNvPr>
          <p:cNvSpPr txBox="1"/>
          <p:nvPr/>
        </p:nvSpPr>
        <p:spPr>
          <a:xfrm>
            <a:off x="4654097" y="1302834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-130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51" name="表格 50">
            <a:extLst>
              <a:ext uri="{FF2B5EF4-FFF2-40B4-BE49-F238E27FC236}">
                <a16:creationId xmlns:a16="http://schemas.microsoft.com/office/drawing/2014/main" id="{65246680-20DE-409E-8A53-DC66B370D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717145"/>
              </p:ext>
            </p:extLst>
          </p:nvPr>
        </p:nvGraphicFramePr>
        <p:xfrm>
          <a:off x="938482" y="8761223"/>
          <a:ext cx="300176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918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40619-D748-C64C-7517-B895048A4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AFC44734-A5AB-ABA7-B534-AA5B7CD4AE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" t="532" r="1575" b="29239"/>
          <a:stretch/>
        </p:blipFill>
        <p:spPr>
          <a:xfrm>
            <a:off x="1612601" y="747553"/>
            <a:ext cx="2912966" cy="1165191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5FDDBC1A-6D11-00CA-9207-04EF8AB04E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999" b="6444"/>
          <a:stretch>
            <a:fillRect/>
          </a:stretch>
        </p:blipFill>
        <p:spPr>
          <a:xfrm>
            <a:off x="1791614" y="4504121"/>
            <a:ext cx="2734679" cy="1158690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D1C60772-A952-5C54-D509-A00B76B022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55" t="14945" r="12911" b="16288"/>
          <a:stretch>
            <a:fillRect/>
          </a:stretch>
        </p:blipFill>
        <p:spPr>
          <a:xfrm>
            <a:off x="1687246" y="1933905"/>
            <a:ext cx="2838320" cy="121031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429AF71-CF66-933B-D6EE-26F86E95F5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79" t="7296" r="5816" b="-10111"/>
          <a:stretch/>
        </p:blipFill>
        <p:spPr>
          <a:xfrm>
            <a:off x="1686744" y="7219281"/>
            <a:ext cx="2850386" cy="144692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329CB2E-1D32-70DD-9172-59DED26C12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5" t="6804" r="11868" b="4889"/>
          <a:stretch>
            <a:fillRect/>
          </a:stretch>
        </p:blipFill>
        <p:spPr>
          <a:xfrm>
            <a:off x="1736199" y="5933884"/>
            <a:ext cx="2789368" cy="115817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8BD4E239-1E8F-851A-F6C8-41F023DACE7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645" b="5212"/>
          <a:stretch/>
        </p:blipFill>
        <p:spPr>
          <a:xfrm>
            <a:off x="1935993" y="3198050"/>
            <a:ext cx="2601137" cy="1278747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87C00C09-BB00-AA32-5D01-B2DC8AF24A32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3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E4DF70B-131F-CC0C-D562-B8F20241EA74}"/>
              </a:ext>
            </a:extLst>
          </p:cNvPr>
          <p:cNvSpPr txBox="1"/>
          <p:nvPr/>
        </p:nvSpPr>
        <p:spPr>
          <a:xfrm>
            <a:off x="340936" y="316673"/>
            <a:ext cx="256993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3C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Huh7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1EEC911-DFE4-18E3-CA24-FE4512D9D173}"/>
              </a:ext>
            </a:extLst>
          </p:cNvPr>
          <p:cNvSpPr/>
          <p:nvPr/>
        </p:nvSpPr>
        <p:spPr>
          <a:xfrm>
            <a:off x="323794" y="677082"/>
            <a:ext cx="5435322" cy="89211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3A9C2C2-A29A-AD15-8426-A8AB4160E4B9}"/>
              </a:ext>
            </a:extLst>
          </p:cNvPr>
          <p:cNvSpPr txBox="1"/>
          <p:nvPr/>
        </p:nvSpPr>
        <p:spPr>
          <a:xfrm>
            <a:off x="276149" y="1210255"/>
            <a:ext cx="14462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文本框 91">
            <a:extLst>
              <a:ext uri="{FF2B5EF4-FFF2-40B4-BE49-F238E27FC236}">
                <a16:creationId xmlns:a16="http://schemas.microsoft.com/office/drawing/2014/main" id="{0501C948-425F-49D0-F45B-97B395CA72CE}"/>
              </a:ext>
            </a:extLst>
          </p:cNvPr>
          <p:cNvSpPr txBox="1"/>
          <p:nvPr/>
        </p:nvSpPr>
        <p:spPr>
          <a:xfrm>
            <a:off x="4404246" y="1338188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2" name="文本框 91">
            <a:extLst>
              <a:ext uri="{FF2B5EF4-FFF2-40B4-BE49-F238E27FC236}">
                <a16:creationId xmlns:a16="http://schemas.microsoft.com/office/drawing/2014/main" id="{2F61B76D-4148-F4E7-180F-71C6B270F66D}"/>
              </a:ext>
            </a:extLst>
          </p:cNvPr>
          <p:cNvSpPr txBox="1"/>
          <p:nvPr/>
        </p:nvSpPr>
        <p:spPr>
          <a:xfrm>
            <a:off x="4404246" y="2602196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F727D1E-FE1A-59D5-4981-F9589375C566}"/>
              </a:ext>
            </a:extLst>
          </p:cNvPr>
          <p:cNvSpPr/>
          <p:nvPr/>
        </p:nvSpPr>
        <p:spPr>
          <a:xfrm>
            <a:off x="2359153" y="1324980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8F824AE-911C-5528-A61D-39D5AA0954BC}"/>
              </a:ext>
            </a:extLst>
          </p:cNvPr>
          <p:cNvSpPr/>
          <p:nvPr/>
        </p:nvSpPr>
        <p:spPr>
          <a:xfrm>
            <a:off x="2321296" y="2596389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4F4D3458-AD42-334B-6976-6B1EC32EF699}"/>
              </a:ext>
            </a:extLst>
          </p:cNvPr>
          <p:cNvSpPr/>
          <p:nvPr/>
        </p:nvSpPr>
        <p:spPr>
          <a:xfrm>
            <a:off x="2323094" y="3820978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A1E808C-4B4F-F079-4947-F1AE52F856E7}"/>
              </a:ext>
            </a:extLst>
          </p:cNvPr>
          <p:cNvSpPr/>
          <p:nvPr/>
        </p:nvSpPr>
        <p:spPr>
          <a:xfrm>
            <a:off x="2359489" y="5171373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DD5E4FB-091F-472E-716B-A8E30E1E4FBC}"/>
              </a:ext>
            </a:extLst>
          </p:cNvPr>
          <p:cNvSpPr/>
          <p:nvPr/>
        </p:nvSpPr>
        <p:spPr>
          <a:xfrm>
            <a:off x="2375531" y="6558135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3E5F9BD-79F7-ACD4-66C0-41FA4A7C58B8}"/>
              </a:ext>
            </a:extLst>
          </p:cNvPr>
          <p:cNvSpPr/>
          <p:nvPr/>
        </p:nvSpPr>
        <p:spPr>
          <a:xfrm>
            <a:off x="2375531" y="7885053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文本框 91">
            <a:extLst>
              <a:ext uri="{FF2B5EF4-FFF2-40B4-BE49-F238E27FC236}">
                <a16:creationId xmlns:a16="http://schemas.microsoft.com/office/drawing/2014/main" id="{1FFFF5AA-0623-195C-BFC1-FEAADBA0F191}"/>
              </a:ext>
            </a:extLst>
          </p:cNvPr>
          <p:cNvSpPr txBox="1"/>
          <p:nvPr/>
        </p:nvSpPr>
        <p:spPr>
          <a:xfrm>
            <a:off x="4404246" y="3811583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4" name="文本框 91">
            <a:extLst>
              <a:ext uri="{FF2B5EF4-FFF2-40B4-BE49-F238E27FC236}">
                <a16:creationId xmlns:a16="http://schemas.microsoft.com/office/drawing/2014/main" id="{31420ED1-36D4-0342-C9A4-5A46AD1D28F6}"/>
              </a:ext>
            </a:extLst>
          </p:cNvPr>
          <p:cNvSpPr txBox="1"/>
          <p:nvPr/>
        </p:nvSpPr>
        <p:spPr>
          <a:xfrm>
            <a:off x="4404246" y="5166255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5" name="文本框 91">
            <a:extLst>
              <a:ext uri="{FF2B5EF4-FFF2-40B4-BE49-F238E27FC236}">
                <a16:creationId xmlns:a16="http://schemas.microsoft.com/office/drawing/2014/main" id="{3F81F879-BD6B-EC4F-C8A8-B147A3CE9868}"/>
              </a:ext>
            </a:extLst>
          </p:cNvPr>
          <p:cNvSpPr txBox="1"/>
          <p:nvPr/>
        </p:nvSpPr>
        <p:spPr>
          <a:xfrm>
            <a:off x="4404246" y="6547153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- 87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6" name="文本框 91">
            <a:extLst>
              <a:ext uri="{FF2B5EF4-FFF2-40B4-BE49-F238E27FC236}">
                <a16:creationId xmlns:a16="http://schemas.microsoft.com/office/drawing/2014/main" id="{9DE2AC02-F64F-FFAE-1960-4A6A93E8A4C3}"/>
              </a:ext>
            </a:extLst>
          </p:cNvPr>
          <p:cNvSpPr txBox="1"/>
          <p:nvPr/>
        </p:nvSpPr>
        <p:spPr>
          <a:xfrm>
            <a:off x="4404246" y="7874235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85FB9D1F-A04F-EA93-3B88-DCEBCAE825CD}"/>
              </a:ext>
            </a:extLst>
          </p:cNvPr>
          <p:cNvSpPr txBox="1"/>
          <p:nvPr/>
        </p:nvSpPr>
        <p:spPr>
          <a:xfrm>
            <a:off x="323794" y="2577824"/>
            <a:ext cx="1367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F1E34D2D-F70C-8029-D234-D70CA814B89A}"/>
              </a:ext>
            </a:extLst>
          </p:cNvPr>
          <p:cNvSpPr txBox="1"/>
          <p:nvPr/>
        </p:nvSpPr>
        <p:spPr>
          <a:xfrm>
            <a:off x="323794" y="5184020"/>
            <a:ext cx="1350949" cy="366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99189A1E-7409-24F3-84C9-A3EE03273B0B}"/>
              </a:ext>
            </a:extLst>
          </p:cNvPr>
          <p:cNvSpPr txBox="1"/>
          <p:nvPr/>
        </p:nvSpPr>
        <p:spPr>
          <a:xfrm>
            <a:off x="323794" y="6538823"/>
            <a:ext cx="1446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D4BB161D-0682-E365-853B-F0F4DAA9084A}"/>
              </a:ext>
            </a:extLst>
          </p:cNvPr>
          <p:cNvSpPr txBox="1"/>
          <p:nvPr/>
        </p:nvSpPr>
        <p:spPr>
          <a:xfrm>
            <a:off x="323794" y="7848336"/>
            <a:ext cx="1357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33" name="表格 32">
            <a:extLst>
              <a:ext uri="{FF2B5EF4-FFF2-40B4-BE49-F238E27FC236}">
                <a16:creationId xmlns:a16="http://schemas.microsoft.com/office/drawing/2014/main" id="{B89816B0-7336-45F3-8CD8-4D927A25D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300380"/>
              </p:ext>
            </p:extLst>
          </p:nvPr>
        </p:nvGraphicFramePr>
        <p:xfrm>
          <a:off x="762020" y="8552677"/>
          <a:ext cx="300176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4AB49A80-DDED-A737-164A-74DBE10471F2}"/>
              </a:ext>
            </a:extLst>
          </p:cNvPr>
          <p:cNvSpPr txBox="1"/>
          <p:nvPr/>
        </p:nvSpPr>
        <p:spPr>
          <a:xfrm>
            <a:off x="311340" y="3689872"/>
            <a:ext cx="15236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8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91766-6B04-D5BC-0331-22C5F71FF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>
            <a:extLst>
              <a:ext uri="{FF2B5EF4-FFF2-40B4-BE49-F238E27FC236}">
                <a16:creationId xmlns:a16="http://schemas.microsoft.com/office/drawing/2014/main" id="{F22B8904-2689-95EB-F777-D72FEC9081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7" r="11550" b="39018"/>
          <a:stretch>
            <a:fillRect/>
          </a:stretch>
        </p:blipFill>
        <p:spPr>
          <a:xfrm rot="197312">
            <a:off x="1727410" y="3416997"/>
            <a:ext cx="3041022" cy="997957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ACDFDB40-8EB1-60B6-3C2E-71F84D053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61" r="10519" b="29255"/>
          <a:stretch>
            <a:fillRect/>
          </a:stretch>
        </p:blipFill>
        <p:spPr>
          <a:xfrm rot="202718">
            <a:off x="1731460" y="7865820"/>
            <a:ext cx="3041022" cy="83860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012D68E-64CF-6DFF-EE6C-A244045E8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7" r="10404" b="41139"/>
          <a:stretch>
            <a:fillRect/>
          </a:stretch>
        </p:blipFill>
        <p:spPr>
          <a:xfrm>
            <a:off x="1886064" y="701325"/>
            <a:ext cx="2842860" cy="94735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6BE2585-7F2C-9A55-7D8E-155333F481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10371" r="1443" b="34787"/>
          <a:stretch>
            <a:fillRect/>
          </a:stretch>
        </p:blipFill>
        <p:spPr>
          <a:xfrm>
            <a:off x="1752754" y="5553355"/>
            <a:ext cx="2993508" cy="11264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3B30C00-1FC8-BDFA-AEA5-E6A9A7DFBA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6" t="34171" r="4423" b="16414"/>
          <a:stretch>
            <a:fillRect/>
          </a:stretch>
        </p:blipFill>
        <p:spPr>
          <a:xfrm>
            <a:off x="1738466" y="6679829"/>
            <a:ext cx="2993507" cy="11326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683FCDE-E1D8-1892-EE7E-9947A6CBC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" t="30337" r="3637" b="34552"/>
          <a:stretch>
            <a:fillRect/>
          </a:stretch>
        </p:blipFill>
        <p:spPr>
          <a:xfrm>
            <a:off x="1752754" y="1666248"/>
            <a:ext cx="2993508" cy="81545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CF886F6-7007-1698-0CDB-0934DC3476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29" r="14747" b="27357"/>
          <a:stretch>
            <a:fillRect/>
          </a:stretch>
        </p:blipFill>
        <p:spPr>
          <a:xfrm>
            <a:off x="1801044" y="2529683"/>
            <a:ext cx="2993507" cy="8802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2CF2D28-BBC7-1CEF-9F87-2147CB8C2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" t="20380" r="11500" b="36078"/>
          <a:stretch>
            <a:fillRect/>
          </a:stretch>
        </p:blipFill>
        <p:spPr>
          <a:xfrm>
            <a:off x="1739584" y="4418347"/>
            <a:ext cx="2993508" cy="1064807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CB17FB2A-9F3C-1B48-01BF-61DAE77524A8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3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CE9CFB-7284-076A-6FBE-9C96B53ED45F}"/>
              </a:ext>
            </a:extLst>
          </p:cNvPr>
          <p:cNvSpPr txBox="1"/>
          <p:nvPr/>
        </p:nvSpPr>
        <p:spPr>
          <a:xfrm>
            <a:off x="363816" y="290597"/>
            <a:ext cx="30187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3D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HEK293T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71FB206-1E7E-20F1-8A91-0FDEF1C7E291}"/>
              </a:ext>
            </a:extLst>
          </p:cNvPr>
          <p:cNvSpPr/>
          <p:nvPr/>
        </p:nvSpPr>
        <p:spPr>
          <a:xfrm>
            <a:off x="340493" y="637157"/>
            <a:ext cx="5428408" cy="893740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1C0497B-8CD5-7447-AC6E-0067214DB642}"/>
              </a:ext>
            </a:extLst>
          </p:cNvPr>
          <p:cNvSpPr/>
          <p:nvPr/>
        </p:nvSpPr>
        <p:spPr>
          <a:xfrm>
            <a:off x="2498213" y="1932163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91">
            <a:extLst>
              <a:ext uri="{FF2B5EF4-FFF2-40B4-BE49-F238E27FC236}">
                <a16:creationId xmlns:a16="http://schemas.microsoft.com/office/drawing/2014/main" id="{7B99A21E-8863-4E54-3FE2-71608F3BCF06}"/>
              </a:ext>
            </a:extLst>
          </p:cNvPr>
          <p:cNvSpPr txBox="1"/>
          <p:nvPr/>
        </p:nvSpPr>
        <p:spPr>
          <a:xfrm>
            <a:off x="4618911" y="2917701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2" name="文本框 91">
            <a:extLst>
              <a:ext uri="{FF2B5EF4-FFF2-40B4-BE49-F238E27FC236}">
                <a16:creationId xmlns:a16="http://schemas.microsoft.com/office/drawing/2014/main" id="{E6B590DD-DF58-AA7D-FD87-B4F548F4F142}"/>
              </a:ext>
            </a:extLst>
          </p:cNvPr>
          <p:cNvSpPr txBox="1"/>
          <p:nvPr/>
        </p:nvSpPr>
        <p:spPr>
          <a:xfrm>
            <a:off x="4618911" y="3982393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- 91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3" name="文本框 91">
            <a:extLst>
              <a:ext uri="{FF2B5EF4-FFF2-40B4-BE49-F238E27FC236}">
                <a16:creationId xmlns:a16="http://schemas.microsoft.com/office/drawing/2014/main" id="{43A66AFF-2699-4346-9EC3-82EE970ED25A}"/>
              </a:ext>
            </a:extLst>
          </p:cNvPr>
          <p:cNvSpPr txBox="1"/>
          <p:nvPr/>
        </p:nvSpPr>
        <p:spPr>
          <a:xfrm>
            <a:off x="4618911" y="1920851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-130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AF2FE58-CBBC-E172-2199-6ADFBE383E2E}"/>
              </a:ext>
            </a:extLst>
          </p:cNvPr>
          <p:cNvSpPr/>
          <p:nvPr/>
        </p:nvSpPr>
        <p:spPr>
          <a:xfrm>
            <a:off x="2498213" y="1195546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48650AC-1FA6-2EC8-DCC5-E1F91EBD5C93}"/>
              </a:ext>
            </a:extLst>
          </p:cNvPr>
          <p:cNvSpPr/>
          <p:nvPr/>
        </p:nvSpPr>
        <p:spPr>
          <a:xfrm>
            <a:off x="2498213" y="2920535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21EBDEF-C6CC-1755-1B16-BCB2D46ABEA6}"/>
              </a:ext>
            </a:extLst>
          </p:cNvPr>
          <p:cNvSpPr/>
          <p:nvPr/>
        </p:nvSpPr>
        <p:spPr>
          <a:xfrm>
            <a:off x="2498213" y="3914322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9D6A292-5372-10C8-541A-45069B19376B}"/>
              </a:ext>
            </a:extLst>
          </p:cNvPr>
          <p:cNvSpPr/>
          <p:nvPr/>
        </p:nvSpPr>
        <p:spPr>
          <a:xfrm>
            <a:off x="2498213" y="4989221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97AA940-C06B-852C-E78C-F781DD811E6C}"/>
              </a:ext>
            </a:extLst>
          </p:cNvPr>
          <p:cNvSpPr/>
          <p:nvPr/>
        </p:nvSpPr>
        <p:spPr>
          <a:xfrm>
            <a:off x="2498213" y="6188487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FB6F94D8-DFE7-929A-6848-9246946814F4}"/>
              </a:ext>
            </a:extLst>
          </p:cNvPr>
          <p:cNvSpPr/>
          <p:nvPr/>
        </p:nvSpPr>
        <p:spPr>
          <a:xfrm>
            <a:off x="2498213" y="7348389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A7F353A-8B6D-58A6-8CD2-CB9F085F6339}"/>
              </a:ext>
            </a:extLst>
          </p:cNvPr>
          <p:cNvSpPr/>
          <p:nvPr/>
        </p:nvSpPr>
        <p:spPr>
          <a:xfrm>
            <a:off x="2498213" y="8088779"/>
            <a:ext cx="1367327" cy="3900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91">
            <a:extLst>
              <a:ext uri="{FF2B5EF4-FFF2-40B4-BE49-F238E27FC236}">
                <a16:creationId xmlns:a16="http://schemas.microsoft.com/office/drawing/2014/main" id="{B3BE01C9-0059-CA32-3F25-F6DA2FD96FC2}"/>
              </a:ext>
            </a:extLst>
          </p:cNvPr>
          <p:cNvSpPr txBox="1"/>
          <p:nvPr/>
        </p:nvSpPr>
        <p:spPr>
          <a:xfrm>
            <a:off x="4618911" y="1202204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-130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9" name="文本框 91">
            <a:extLst>
              <a:ext uri="{FF2B5EF4-FFF2-40B4-BE49-F238E27FC236}">
                <a16:creationId xmlns:a16="http://schemas.microsoft.com/office/drawing/2014/main" id="{F698B468-BA75-C2A0-9EBE-559E95E7A535}"/>
              </a:ext>
            </a:extLst>
          </p:cNvPr>
          <p:cNvSpPr txBox="1"/>
          <p:nvPr/>
        </p:nvSpPr>
        <p:spPr>
          <a:xfrm>
            <a:off x="4618911" y="4968591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4" name="文本框 91">
            <a:extLst>
              <a:ext uri="{FF2B5EF4-FFF2-40B4-BE49-F238E27FC236}">
                <a16:creationId xmlns:a16="http://schemas.microsoft.com/office/drawing/2014/main" id="{09FA13C7-6B67-4B54-DAE0-879CC01D0186}"/>
              </a:ext>
            </a:extLst>
          </p:cNvPr>
          <p:cNvSpPr txBox="1"/>
          <p:nvPr/>
        </p:nvSpPr>
        <p:spPr>
          <a:xfrm>
            <a:off x="4618911" y="6202523"/>
            <a:ext cx="123194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5" name="文本框 91">
            <a:extLst>
              <a:ext uri="{FF2B5EF4-FFF2-40B4-BE49-F238E27FC236}">
                <a16:creationId xmlns:a16="http://schemas.microsoft.com/office/drawing/2014/main" id="{5E3A580B-6ED1-2CF9-722F-99DD04434542}"/>
              </a:ext>
            </a:extLst>
          </p:cNvPr>
          <p:cNvSpPr txBox="1"/>
          <p:nvPr/>
        </p:nvSpPr>
        <p:spPr>
          <a:xfrm>
            <a:off x="4618911" y="7337407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6" name="文本框 91">
            <a:extLst>
              <a:ext uri="{FF2B5EF4-FFF2-40B4-BE49-F238E27FC236}">
                <a16:creationId xmlns:a16="http://schemas.microsoft.com/office/drawing/2014/main" id="{6693F959-2846-37F7-058C-A9DF7D46662C}"/>
              </a:ext>
            </a:extLst>
          </p:cNvPr>
          <p:cNvSpPr txBox="1"/>
          <p:nvPr/>
        </p:nvSpPr>
        <p:spPr>
          <a:xfrm>
            <a:off x="4618911" y="8108518"/>
            <a:ext cx="1120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0E1D78DE-076A-4CB8-87B9-29E1350505E8}"/>
              </a:ext>
            </a:extLst>
          </p:cNvPr>
          <p:cNvSpPr txBox="1"/>
          <p:nvPr/>
        </p:nvSpPr>
        <p:spPr>
          <a:xfrm>
            <a:off x="341667" y="1904808"/>
            <a:ext cx="12769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JAK1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A61DF471-56B4-168A-BEFA-A212AA8E978F}"/>
              </a:ext>
            </a:extLst>
          </p:cNvPr>
          <p:cNvSpPr txBox="1"/>
          <p:nvPr/>
        </p:nvSpPr>
        <p:spPr>
          <a:xfrm>
            <a:off x="341667" y="1218246"/>
            <a:ext cx="1412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JAK1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965F3239-B4AC-24BA-FAB7-C372273C0079}"/>
              </a:ext>
            </a:extLst>
          </p:cNvPr>
          <p:cNvSpPr txBox="1"/>
          <p:nvPr/>
        </p:nvSpPr>
        <p:spPr>
          <a:xfrm>
            <a:off x="341667" y="3900393"/>
            <a:ext cx="1309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AD329BC9-DF4C-D58D-1873-BAC51DE81BC8}"/>
              </a:ext>
            </a:extLst>
          </p:cNvPr>
          <p:cNvSpPr txBox="1"/>
          <p:nvPr/>
        </p:nvSpPr>
        <p:spPr>
          <a:xfrm>
            <a:off x="341667" y="6194497"/>
            <a:ext cx="1261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7FCA8010-9AFD-807C-D749-3AD703B30A1D}"/>
              </a:ext>
            </a:extLst>
          </p:cNvPr>
          <p:cNvSpPr txBox="1"/>
          <p:nvPr/>
        </p:nvSpPr>
        <p:spPr>
          <a:xfrm>
            <a:off x="341667" y="7369487"/>
            <a:ext cx="1824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IB: Flag-SENP5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81A44421-9A70-482B-30C1-9E60BC3CB673}"/>
              </a:ext>
            </a:extLst>
          </p:cNvPr>
          <p:cNvSpPr txBox="1"/>
          <p:nvPr/>
        </p:nvSpPr>
        <p:spPr>
          <a:xfrm>
            <a:off x="341667" y="8108518"/>
            <a:ext cx="1318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38" name="表格 37">
            <a:extLst>
              <a:ext uri="{FF2B5EF4-FFF2-40B4-BE49-F238E27FC236}">
                <a16:creationId xmlns:a16="http://schemas.microsoft.com/office/drawing/2014/main" id="{B8F4F96A-A874-4963-8505-819B5018C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875603"/>
              </p:ext>
            </p:extLst>
          </p:nvPr>
        </p:nvGraphicFramePr>
        <p:xfrm>
          <a:off x="906398" y="8568719"/>
          <a:ext cx="300176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C7AD57F4-15BF-7F68-33C4-87E1C8745BE4}"/>
              </a:ext>
            </a:extLst>
          </p:cNvPr>
          <p:cNvSpPr txBox="1"/>
          <p:nvPr/>
        </p:nvSpPr>
        <p:spPr>
          <a:xfrm>
            <a:off x="340492" y="2756632"/>
            <a:ext cx="15236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8B2C4EC-9A7D-2E0A-1B1D-3240F5E89FE2}"/>
              </a:ext>
            </a:extLst>
          </p:cNvPr>
          <p:cNvSpPr txBox="1"/>
          <p:nvPr/>
        </p:nvSpPr>
        <p:spPr>
          <a:xfrm>
            <a:off x="341667" y="4937949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1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D5D7E-CABA-B20F-DBE9-727D0772C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图片 58">
            <a:extLst>
              <a:ext uri="{FF2B5EF4-FFF2-40B4-BE49-F238E27FC236}">
                <a16:creationId xmlns:a16="http://schemas.microsoft.com/office/drawing/2014/main" id="{C44FFFEA-4A16-7BF4-651A-16CE4AD32C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92" t="6860" r="16068" b="28282"/>
          <a:stretch>
            <a:fillRect/>
          </a:stretch>
        </p:blipFill>
        <p:spPr>
          <a:xfrm>
            <a:off x="1721391" y="5997481"/>
            <a:ext cx="2628752" cy="1200065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D1461E73-D91D-DD49-A04D-9EDE93F6E5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334" b="-1049"/>
          <a:stretch>
            <a:fillRect/>
          </a:stretch>
        </p:blipFill>
        <p:spPr>
          <a:xfrm>
            <a:off x="1931882" y="4515228"/>
            <a:ext cx="2418261" cy="1439419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94A08CE1-7829-96D0-57DA-ACE4DE7773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58" r="3121" b="6978"/>
          <a:stretch/>
        </p:blipFill>
        <p:spPr>
          <a:xfrm>
            <a:off x="1888368" y="7272195"/>
            <a:ext cx="2461775" cy="113109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2164F07-257A-AEF8-ADAC-401769AECA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0" t="16723" r="9534" b="27417"/>
          <a:stretch>
            <a:fillRect/>
          </a:stretch>
        </p:blipFill>
        <p:spPr>
          <a:xfrm>
            <a:off x="1614085" y="3179294"/>
            <a:ext cx="3017483" cy="128207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6D34245-357F-6AE2-83BE-1B551EE20F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5" t="8387" b="45122"/>
          <a:stretch>
            <a:fillRect/>
          </a:stretch>
        </p:blipFill>
        <p:spPr>
          <a:xfrm>
            <a:off x="1753475" y="788464"/>
            <a:ext cx="2650514" cy="105571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32285A52-C2EC-9410-D895-ECE5E53DA3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8" t="4955" r="12441" b="41190"/>
          <a:stretch>
            <a:fillRect/>
          </a:stretch>
        </p:blipFill>
        <p:spPr>
          <a:xfrm rot="21441493">
            <a:off x="1580602" y="1985176"/>
            <a:ext cx="2848306" cy="1092978"/>
          </a:xfrm>
          <a:prstGeom prst="rect">
            <a:avLst/>
          </a:prstGeom>
        </p:spPr>
      </p:pic>
      <p:sp>
        <p:nvSpPr>
          <p:cNvPr id="5" name="文本框 23">
            <a:extLst>
              <a:ext uri="{FF2B5EF4-FFF2-40B4-BE49-F238E27FC236}">
                <a16:creationId xmlns:a16="http://schemas.microsoft.com/office/drawing/2014/main" id="{0F7BEA23-5560-BEFC-6020-154FA6BCAEB2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3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D8CBE15E-BB8C-A7E4-7433-169A39ABED3E}"/>
              </a:ext>
            </a:extLst>
          </p:cNvPr>
          <p:cNvGrpSpPr/>
          <p:nvPr/>
        </p:nvGrpSpPr>
        <p:grpSpPr>
          <a:xfrm>
            <a:off x="302026" y="299557"/>
            <a:ext cx="5483188" cy="9306886"/>
            <a:chOff x="542031" y="450254"/>
            <a:chExt cx="5483188" cy="9306886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DD31FA6A-0F4F-835C-AAEE-5FE62A75AB2B}"/>
                </a:ext>
              </a:extLst>
            </p:cNvPr>
            <p:cNvSpPr txBox="1"/>
            <p:nvPr/>
          </p:nvSpPr>
          <p:spPr>
            <a:xfrm>
              <a:off x="567967" y="450254"/>
              <a:ext cx="2557110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400">
                <a:defRPr/>
              </a:pPr>
              <a:r>
                <a:rPr kumimoji="0" lang="en-US" altLang="zh-CN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Figure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3E</a:t>
              </a:r>
              <a:r>
                <a:rPr kumimoji="0" lang="en-US" altLang="zh-CN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(cell : </a:t>
              </a:r>
              <a:r>
                <a:rPr lang="en-US" altLang="zh-CN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Huh7</a:t>
              </a:r>
              <a:r>
                <a:rPr lang="en-US" altLang="zh-CN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) </a:t>
              </a:r>
              <a:endParaRPr kumimoji="0" lang="zh-CN" altLang="en-US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ED581839-AEC5-C104-488B-1F46CC80F64B}"/>
                </a:ext>
              </a:extLst>
            </p:cNvPr>
            <p:cNvSpPr/>
            <p:nvPr/>
          </p:nvSpPr>
          <p:spPr>
            <a:xfrm>
              <a:off x="542031" y="848819"/>
              <a:ext cx="5483188" cy="890832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文本框 91">
              <a:extLst>
                <a:ext uri="{FF2B5EF4-FFF2-40B4-BE49-F238E27FC236}">
                  <a16:creationId xmlns:a16="http://schemas.microsoft.com/office/drawing/2014/main" id="{97491BA2-867E-E6B5-B143-2DD2812B5346}"/>
                </a:ext>
              </a:extLst>
            </p:cNvPr>
            <p:cNvSpPr txBox="1"/>
            <p:nvPr/>
          </p:nvSpPr>
          <p:spPr>
            <a:xfrm>
              <a:off x="4487403" y="1481967"/>
              <a:ext cx="1167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- 113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2" name="文本框 91">
              <a:extLst>
                <a:ext uri="{FF2B5EF4-FFF2-40B4-BE49-F238E27FC236}">
                  <a16:creationId xmlns:a16="http://schemas.microsoft.com/office/drawing/2014/main" id="{384CF4EA-F34E-FB12-4933-ACA73ABFEF0D}"/>
                </a:ext>
              </a:extLst>
            </p:cNvPr>
            <p:cNvSpPr txBox="1"/>
            <p:nvPr/>
          </p:nvSpPr>
          <p:spPr>
            <a:xfrm>
              <a:off x="4487403" y="2675984"/>
              <a:ext cx="123194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- 113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E2CCBA5A-51EF-D538-1220-244216628D6B}"/>
                </a:ext>
              </a:extLst>
            </p:cNvPr>
            <p:cNvSpPr/>
            <p:nvPr/>
          </p:nvSpPr>
          <p:spPr>
            <a:xfrm>
              <a:off x="2561097" y="1481967"/>
              <a:ext cx="1367327" cy="39006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00B830D-A6D7-9D61-FF8F-7BAB4DE84105}"/>
                </a:ext>
              </a:extLst>
            </p:cNvPr>
            <p:cNvSpPr/>
            <p:nvPr/>
          </p:nvSpPr>
          <p:spPr>
            <a:xfrm>
              <a:off x="2539282" y="2731511"/>
              <a:ext cx="1367327" cy="39006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7092BE2-01C2-0621-FD90-FD3F3A802603}"/>
                </a:ext>
              </a:extLst>
            </p:cNvPr>
            <p:cNvSpPr/>
            <p:nvPr/>
          </p:nvSpPr>
          <p:spPr>
            <a:xfrm>
              <a:off x="2573164" y="3945881"/>
              <a:ext cx="1367327" cy="39006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18D37101-6472-A310-9F16-F739CDFE369A}"/>
                </a:ext>
              </a:extLst>
            </p:cNvPr>
            <p:cNvSpPr/>
            <p:nvPr/>
          </p:nvSpPr>
          <p:spPr>
            <a:xfrm>
              <a:off x="2571128" y="5498757"/>
              <a:ext cx="1367327" cy="39006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4484491E-33A6-9934-D752-76054C5B6A75}"/>
                </a:ext>
              </a:extLst>
            </p:cNvPr>
            <p:cNvSpPr/>
            <p:nvPr/>
          </p:nvSpPr>
          <p:spPr>
            <a:xfrm>
              <a:off x="2561433" y="6891584"/>
              <a:ext cx="1367327" cy="39006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D42611FE-036D-87D1-EDC1-9ED2075EA68C}"/>
                </a:ext>
              </a:extLst>
            </p:cNvPr>
            <p:cNvSpPr/>
            <p:nvPr/>
          </p:nvSpPr>
          <p:spPr>
            <a:xfrm>
              <a:off x="2561433" y="8154334"/>
              <a:ext cx="1367327" cy="39006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文本框 91">
              <a:extLst>
                <a:ext uri="{FF2B5EF4-FFF2-40B4-BE49-F238E27FC236}">
                  <a16:creationId xmlns:a16="http://schemas.microsoft.com/office/drawing/2014/main" id="{C9C4E4E5-8739-B829-4DDF-926DE7567687}"/>
                </a:ext>
              </a:extLst>
            </p:cNvPr>
            <p:cNvSpPr txBox="1"/>
            <p:nvPr/>
          </p:nvSpPr>
          <p:spPr>
            <a:xfrm>
              <a:off x="4776159" y="3941537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- 91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4" name="文本框 91">
              <a:extLst>
                <a:ext uri="{FF2B5EF4-FFF2-40B4-BE49-F238E27FC236}">
                  <a16:creationId xmlns:a16="http://schemas.microsoft.com/office/drawing/2014/main" id="{0E524620-6D4F-ECB1-C195-0B280A33BE2E}"/>
                </a:ext>
              </a:extLst>
            </p:cNvPr>
            <p:cNvSpPr txBox="1"/>
            <p:nvPr/>
          </p:nvSpPr>
          <p:spPr>
            <a:xfrm>
              <a:off x="4487403" y="5515616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- 91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75" name="文本框 91">
              <a:extLst>
                <a:ext uri="{FF2B5EF4-FFF2-40B4-BE49-F238E27FC236}">
                  <a16:creationId xmlns:a16="http://schemas.microsoft.com/office/drawing/2014/main" id="{4436B16F-0F8D-F9F4-F946-066D95F9E212}"/>
                </a:ext>
              </a:extLst>
            </p:cNvPr>
            <p:cNvSpPr txBox="1"/>
            <p:nvPr/>
          </p:nvSpPr>
          <p:spPr>
            <a:xfrm>
              <a:off x="4487403" y="6883436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- 90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76" name="文本框 91">
              <a:extLst>
                <a:ext uri="{FF2B5EF4-FFF2-40B4-BE49-F238E27FC236}">
                  <a16:creationId xmlns:a16="http://schemas.microsoft.com/office/drawing/2014/main" id="{F0D6E8FE-BE5C-6DD0-A100-7EEC50D22FFD}"/>
                </a:ext>
              </a:extLst>
            </p:cNvPr>
            <p:cNvSpPr txBox="1"/>
            <p:nvPr/>
          </p:nvSpPr>
          <p:spPr>
            <a:xfrm>
              <a:off x="4487403" y="8162392"/>
              <a:ext cx="1120820" cy="3693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- 42 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6" name="文本框 85">
              <a:extLst>
                <a:ext uri="{FF2B5EF4-FFF2-40B4-BE49-F238E27FC236}">
                  <a16:creationId xmlns:a16="http://schemas.microsoft.com/office/drawing/2014/main" id="{23E73DF1-F4D7-958E-2E85-D3EAEB539735}"/>
                </a:ext>
              </a:extLst>
            </p:cNvPr>
            <p:cNvSpPr txBox="1"/>
            <p:nvPr/>
          </p:nvSpPr>
          <p:spPr>
            <a:xfrm>
              <a:off x="542031" y="2733832"/>
              <a:ext cx="158634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STAT2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77F6B6ED-5BCF-9A41-FACD-3D5F3E1EBADC}"/>
                </a:ext>
              </a:extLst>
            </p:cNvPr>
            <p:cNvSpPr txBox="1"/>
            <p:nvPr/>
          </p:nvSpPr>
          <p:spPr>
            <a:xfrm>
              <a:off x="552062" y="5468122"/>
              <a:ext cx="128598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</a:t>
              </a: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STAT1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1" name="文本框 90">
              <a:extLst>
                <a:ext uri="{FF2B5EF4-FFF2-40B4-BE49-F238E27FC236}">
                  <a16:creationId xmlns:a16="http://schemas.microsoft.com/office/drawing/2014/main" id="{98FBA4AE-C4A8-3881-CD5B-40B338567CA2}"/>
                </a:ext>
              </a:extLst>
            </p:cNvPr>
            <p:cNvSpPr txBox="1"/>
            <p:nvPr/>
          </p:nvSpPr>
          <p:spPr>
            <a:xfrm>
              <a:off x="542366" y="6861074"/>
              <a:ext cx="230824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IB: Flag-SENP5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7C686530-DA3C-96D9-1274-CFA4286449B4}"/>
                </a:ext>
              </a:extLst>
            </p:cNvPr>
            <p:cNvSpPr txBox="1"/>
            <p:nvPr/>
          </p:nvSpPr>
          <p:spPr>
            <a:xfrm>
              <a:off x="605674" y="8133810"/>
              <a:ext cx="13396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sz="1800" kern="1200" cap="none" spc="0" normalizeH="0" baseline="0" noProof="0" dirty="0" err="1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IB</a:t>
              </a:r>
              <a:r>
                <a:rPr kumimoji="0" lang="en-US" altLang="zh-CN" sz="1800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: β-actin</a:t>
              </a:r>
              <a:endParaRPr kumimoji="0" lang="zh-CN" altLang="en-US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0" name="表格 29">
            <a:extLst>
              <a:ext uri="{FF2B5EF4-FFF2-40B4-BE49-F238E27FC236}">
                <a16:creationId xmlns:a16="http://schemas.microsoft.com/office/drawing/2014/main" id="{FD598514-89F9-484A-80C9-BDD2E822E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898632"/>
              </p:ext>
            </p:extLst>
          </p:nvPr>
        </p:nvGraphicFramePr>
        <p:xfrm>
          <a:off x="842230" y="8472467"/>
          <a:ext cx="300176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58573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IFNα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8300022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B933EED3-0884-5B9C-D259-F5A5DE3AD99D}"/>
              </a:ext>
            </a:extLst>
          </p:cNvPr>
          <p:cNvSpPr txBox="1"/>
          <p:nvPr/>
        </p:nvSpPr>
        <p:spPr>
          <a:xfrm>
            <a:off x="312057" y="3647474"/>
            <a:ext cx="1441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STAT1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algn="r" defTabSz="914400" eaLnBrk="1" hangingPunct="1">
              <a:buClrTx/>
              <a:buSzTx/>
              <a:buFontTx/>
              <a:buNone/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Y701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7FBCD23-458C-A64A-D84E-6CCFF5D4C9BB}"/>
              </a:ext>
            </a:extLst>
          </p:cNvPr>
          <p:cNvSpPr txBox="1"/>
          <p:nvPr/>
        </p:nvSpPr>
        <p:spPr>
          <a:xfrm>
            <a:off x="311433" y="1186693"/>
            <a:ext cx="1448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R="0" defTabSz="914400" eaLnBrk="1" hangingPunct="1">
              <a:buClrTx/>
              <a:buSzTx/>
              <a:buFontTx/>
              <a:buNone/>
              <a:defRPr/>
            </a:pP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31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2AC0E-6092-1949-FE12-14CA464B4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91">
            <a:extLst>
              <a:ext uri="{FF2B5EF4-FFF2-40B4-BE49-F238E27FC236}">
                <a16:creationId xmlns:a16="http://schemas.microsoft.com/office/drawing/2014/main" id="{CA7030E2-4DEB-AE7B-4DBF-6829841C356F}"/>
              </a:ext>
            </a:extLst>
          </p:cNvPr>
          <p:cNvSpPr txBox="1"/>
          <p:nvPr/>
        </p:nvSpPr>
        <p:spPr>
          <a:xfrm>
            <a:off x="4180971" y="1238591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97C797D3-B344-BDDC-4D1D-65C913887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0" t="65483" r="13809" b="1696"/>
          <a:stretch>
            <a:fillRect/>
          </a:stretch>
        </p:blipFill>
        <p:spPr>
          <a:xfrm>
            <a:off x="1757234" y="1877348"/>
            <a:ext cx="2528275" cy="720276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769A63BD-D3B6-C53B-348B-1A453BA401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31" r="7074" b="10332"/>
          <a:stretch>
            <a:fillRect/>
          </a:stretch>
        </p:blipFill>
        <p:spPr>
          <a:xfrm>
            <a:off x="1757234" y="2674887"/>
            <a:ext cx="2528275" cy="792133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C749F66A-6F13-0F44-123F-A0DFC3D671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8" t="18914" r="3212" b="43649"/>
          <a:stretch>
            <a:fillRect/>
          </a:stretch>
        </p:blipFill>
        <p:spPr>
          <a:xfrm>
            <a:off x="1779907" y="1015248"/>
            <a:ext cx="2528275" cy="75099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E67A4499-58A7-1EC0-A517-4108AAEAE859}"/>
              </a:ext>
            </a:extLst>
          </p:cNvPr>
          <p:cNvSpPr/>
          <p:nvPr/>
        </p:nvSpPr>
        <p:spPr>
          <a:xfrm>
            <a:off x="2029441" y="1141207"/>
            <a:ext cx="2129589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4563A71-062D-8860-D992-F2D4B95E3D62}"/>
              </a:ext>
            </a:extLst>
          </p:cNvPr>
          <p:cNvSpPr/>
          <p:nvPr/>
        </p:nvSpPr>
        <p:spPr>
          <a:xfrm>
            <a:off x="2029441" y="2021694"/>
            <a:ext cx="2129589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75E7DC0-5D9E-F9D5-CBD8-89C2D8015EB5}"/>
              </a:ext>
            </a:extLst>
          </p:cNvPr>
          <p:cNvSpPr/>
          <p:nvPr/>
        </p:nvSpPr>
        <p:spPr>
          <a:xfrm>
            <a:off x="2027387" y="2781828"/>
            <a:ext cx="2129589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5AC8852-6574-D9AF-5F4F-D88BBE7EC6D4}"/>
              </a:ext>
            </a:extLst>
          </p:cNvPr>
          <p:cNvSpPr txBox="1"/>
          <p:nvPr/>
        </p:nvSpPr>
        <p:spPr>
          <a:xfrm>
            <a:off x="283843" y="2117185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" name="文本框 91">
            <a:extLst>
              <a:ext uri="{FF2B5EF4-FFF2-40B4-BE49-F238E27FC236}">
                <a16:creationId xmlns:a16="http://schemas.microsoft.com/office/drawing/2014/main" id="{55B690D1-EF73-DE2B-A5D3-2230E508415A}"/>
              </a:ext>
            </a:extLst>
          </p:cNvPr>
          <p:cNvSpPr txBox="1"/>
          <p:nvPr/>
        </p:nvSpPr>
        <p:spPr>
          <a:xfrm>
            <a:off x="4180971" y="2134770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527D3B2-2B3B-36BB-001C-56A84E27B0B2}"/>
              </a:ext>
            </a:extLst>
          </p:cNvPr>
          <p:cNvSpPr txBox="1"/>
          <p:nvPr/>
        </p:nvSpPr>
        <p:spPr>
          <a:xfrm>
            <a:off x="283843" y="2855849"/>
            <a:ext cx="343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文本框 91">
            <a:extLst>
              <a:ext uri="{FF2B5EF4-FFF2-40B4-BE49-F238E27FC236}">
                <a16:creationId xmlns:a16="http://schemas.microsoft.com/office/drawing/2014/main" id="{99FB57D9-DEA9-55DB-D759-EB865ABDCD9F}"/>
              </a:ext>
            </a:extLst>
          </p:cNvPr>
          <p:cNvSpPr txBox="1"/>
          <p:nvPr/>
        </p:nvSpPr>
        <p:spPr>
          <a:xfrm>
            <a:off x="4180971" y="2854269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E22F2F1-E195-E576-422A-A3B7DFE9DE38}"/>
              </a:ext>
            </a:extLst>
          </p:cNvPr>
          <p:cNvSpPr/>
          <p:nvPr/>
        </p:nvSpPr>
        <p:spPr>
          <a:xfrm>
            <a:off x="265658" y="747451"/>
            <a:ext cx="5530190" cy="39834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4" name="文本框 23">
            <a:extLst>
              <a:ext uri="{FF2B5EF4-FFF2-40B4-BE49-F238E27FC236}">
                <a16:creationId xmlns:a16="http://schemas.microsoft.com/office/drawing/2014/main" id="{11A83DCA-24BB-710F-53EE-03F3D14B9101}"/>
              </a:ext>
            </a:extLst>
          </p:cNvPr>
          <p:cNvSpPr txBox="1"/>
          <p:nvPr/>
        </p:nvSpPr>
        <p:spPr>
          <a:xfrm>
            <a:off x="155575" y="14288"/>
            <a:ext cx="446789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Original scans of immunblots: Figure 3</a:t>
            </a:r>
            <a:endParaRPr lang="zh-CN" altLang="en-US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8660760-346F-469D-4153-759D98045163}"/>
              </a:ext>
            </a:extLst>
          </p:cNvPr>
          <p:cNvSpPr txBox="1"/>
          <p:nvPr/>
        </p:nvSpPr>
        <p:spPr>
          <a:xfrm>
            <a:off x="303831" y="377952"/>
            <a:ext cx="251870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3F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E7F480D7-2E19-DA39-1A23-5F0CB39B49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6" t="41763" r="22725" b="25690"/>
          <a:stretch/>
        </p:blipFill>
        <p:spPr>
          <a:xfrm>
            <a:off x="1809753" y="6340401"/>
            <a:ext cx="2641807" cy="69048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D01DCB3-2220-D276-866E-B3026624D0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4" t="22188" r="24430" b="41779"/>
          <a:stretch/>
        </p:blipFill>
        <p:spPr>
          <a:xfrm>
            <a:off x="1809753" y="7160850"/>
            <a:ext cx="2641807" cy="75122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5F535F5-662F-93CF-B4A6-1D2FBD3D0E2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9" t="18557" r="29458" b="44824"/>
          <a:stretch/>
        </p:blipFill>
        <p:spPr>
          <a:xfrm>
            <a:off x="1809753" y="8042036"/>
            <a:ext cx="2660858" cy="80287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B7FBE06-462C-2369-7308-45A3D515DE4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115" t="19107" r="9098" b="28495"/>
          <a:stretch>
            <a:fillRect/>
          </a:stretch>
        </p:blipFill>
        <p:spPr>
          <a:xfrm>
            <a:off x="1809753" y="5354184"/>
            <a:ext cx="2641807" cy="856681"/>
          </a:xfrm>
          <a:prstGeom prst="rect">
            <a:avLst/>
          </a:prstGeom>
        </p:spPr>
      </p:pic>
      <p:sp>
        <p:nvSpPr>
          <p:cNvPr id="39" name="文本框 91">
            <a:extLst>
              <a:ext uri="{FF2B5EF4-FFF2-40B4-BE49-F238E27FC236}">
                <a16:creationId xmlns:a16="http://schemas.microsoft.com/office/drawing/2014/main" id="{FBB9117D-6331-549A-0B59-F78676493720}"/>
              </a:ext>
            </a:extLst>
          </p:cNvPr>
          <p:cNvSpPr txBox="1"/>
          <p:nvPr/>
        </p:nvSpPr>
        <p:spPr>
          <a:xfrm>
            <a:off x="4354236" y="5586471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DCCCC62-D088-43FF-988A-0772ED96A897}"/>
              </a:ext>
            </a:extLst>
          </p:cNvPr>
          <p:cNvSpPr/>
          <p:nvPr/>
        </p:nvSpPr>
        <p:spPr>
          <a:xfrm>
            <a:off x="2258348" y="5508039"/>
            <a:ext cx="2002339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96CF9889-163F-94AC-43B6-58CAF204B7CF}"/>
              </a:ext>
            </a:extLst>
          </p:cNvPr>
          <p:cNvSpPr/>
          <p:nvPr/>
        </p:nvSpPr>
        <p:spPr>
          <a:xfrm>
            <a:off x="2258348" y="6388526"/>
            <a:ext cx="2002339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B2E640B-E43C-E922-0F54-18D04A3D3F1E}"/>
              </a:ext>
            </a:extLst>
          </p:cNvPr>
          <p:cNvSpPr/>
          <p:nvPr/>
        </p:nvSpPr>
        <p:spPr>
          <a:xfrm>
            <a:off x="2258348" y="7279070"/>
            <a:ext cx="2002339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494133A7-DBC7-F6C0-030A-A88DA47825D9}"/>
              </a:ext>
            </a:extLst>
          </p:cNvPr>
          <p:cNvSpPr/>
          <p:nvPr/>
        </p:nvSpPr>
        <p:spPr>
          <a:xfrm>
            <a:off x="2258349" y="8190131"/>
            <a:ext cx="2002338" cy="5380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3766A778-2110-7443-6BD8-8C207FEEDEA1}"/>
              </a:ext>
            </a:extLst>
          </p:cNvPr>
          <p:cNvSpPr txBox="1"/>
          <p:nvPr/>
        </p:nvSpPr>
        <p:spPr>
          <a:xfrm>
            <a:off x="315647" y="6474679"/>
            <a:ext cx="1987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6" name="文本框 91">
            <a:extLst>
              <a:ext uri="{FF2B5EF4-FFF2-40B4-BE49-F238E27FC236}">
                <a16:creationId xmlns:a16="http://schemas.microsoft.com/office/drawing/2014/main" id="{122AC9F3-43AB-B359-1959-6B69F8992002}"/>
              </a:ext>
            </a:extLst>
          </p:cNvPr>
          <p:cNvSpPr txBox="1"/>
          <p:nvPr/>
        </p:nvSpPr>
        <p:spPr>
          <a:xfrm>
            <a:off x="4354236" y="6474677"/>
            <a:ext cx="116782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- 113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9F88F38-5CB1-A88E-7316-3372246EB634}"/>
              </a:ext>
            </a:extLst>
          </p:cNvPr>
          <p:cNvSpPr txBox="1"/>
          <p:nvPr/>
        </p:nvSpPr>
        <p:spPr>
          <a:xfrm>
            <a:off x="315647" y="7361236"/>
            <a:ext cx="2136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Flag-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SENP5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9" name="文本框 91">
            <a:extLst>
              <a:ext uri="{FF2B5EF4-FFF2-40B4-BE49-F238E27FC236}">
                <a16:creationId xmlns:a16="http://schemas.microsoft.com/office/drawing/2014/main" id="{2638F421-C817-4A4E-8F7D-011630079C43}"/>
              </a:ext>
            </a:extLst>
          </p:cNvPr>
          <p:cNvSpPr txBox="1"/>
          <p:nvPr/>
        </p:nvSpPr>
        <p:spPr>
          <a:xfrm>
            <a:off x="4354236" y="7345334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- 90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FB4DA174-8F13-094E-3238-CF2D8661E171}"/>
              </a:ext>
            </a:extLst>
          </p:cNvPr>
          <p:cNvSpPr txBox="1"/>
          <p:nvPr/>
        </p:nvSpPr>
        <p:spPr>
          <a:xfrm>
            <a:off x="315647" y="8258809"/>
            <a:ext cx="1649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β-actin</a:t>
            </a:r>
            <a:endParaRPr kumimoji="0" lang="zh-CN" altLang="en-US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文本框 91">
            <a:extLst>
              <a:ext uri="{FF2B5EF4-FFF2-40B4-BE49-F238E27FC236}">
                <a16:creationId xmlns:a16="http://schemas.microsoft.com/office/drawing/2014/main" id="{66266350-8819-5E04-8E37-73260D5E5483}"/>
              </a:ext>
            </a:extLst>
          </p:cNvPr>
          <p:cNvSpPr txBox="1"/>
          <p:nvPr/>
        </p:nvSpPr>
        <p:spPr>
          <a:xfrm>
            <a:off x="4354236" y="8267403"/>
            <a:ext cx="105670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- 42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87534457-62A5-56AA-66FD-0586D6B1EEA4}"/>
              </a:ext>
            </a:extLst>
          </p:cNvPr>
          <p:cNvSpPr/>
          <p:nvPr/>
        </p:nvSpPr>
        <p:spPr>
          <a:xfrm>
            <a:off x="290927" y="5173812"/>
            <a:ext cx="5530190" cy="46962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6BB7F29B-0DEC-3FE4-D643-2DAA61186170}"/>
              </a:ext>
            </a:extLst>
          </p:cNvPr>
          <p:cNvSpPr txBox="1"/>
          <p:nvPr/>
        </p:nvSpPr>
        <p:spPr>
          <a:xfrm>
            <a:off x="325112" y="4804941"/>
            <a:ext cx="25571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kumimoji="0" lang="en-US" altLang="zh-CN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3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 (cell :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A549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</a:t>
            </a: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44" name="表格 43">
            <a:extLst>
              <a:ext uri="{FF2B5EF4-FFF2-40B4-BE49-F238E27FC236}">
                <a16:creationId xmlns:a16="http://schemas.microsoft.com/office/drawing/2014/main" id="{2A0F8E5B-9601-4D19-8136-9D57FFCFB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139238"/>
              </p:ext>
            </p:extLst>
          </p:nvPr>
        </p:nvGraphicFramePr>
        <p:xfrm>
          <a:off x="979643" y="3513643"/>
          <a:ext cx="3001764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5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427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289427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289427">
                  <a:extLst>
                    <a:ext uri="{9D8B030D-6E8A-4147-A177-3AD203B41FA5}">
                      <a16:colId xmlns:a16="http://schemas.microsoft.com/office/drawing/2014/main" val="4251626005"/>
                    </a:ext>
                  </a:extLst>
                </a:gridCol>
                <a:gridCol w="289427">
                  <a:extLst>
                    <a:ext uri="{9D8B030D-6E8A-4147-A177-3AD203B41FA5}">
                      <a16:colId xmlns:a16="http://schemas.microsoft.com/office/drawing/2014/main" val="1145328839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siNC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graphicFrame>
        <p:nvGraphicFramePr>
          <p:cNvPr id="47" name="表格 46">
            <a:extLst>
              <a:ext uri="{FF2B5EF4-FFF2-40B4-BE49-F238E27FC236}">
                <a16:creationId xmlns:a16="http://schemas.microsoft.com/office/drawing/2014/main" id="{4CA34C3E-24E4-4C45-9295-A0C5DD0E20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216194"/>
              </p:ext>
            </p:extLst>
          </p:nvPr>
        </p:nvGraphicFramePr>
        <p:xfrm>
          <a:off x="1075895" y="8864197"/>
          <a:ext cx="3148623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7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587">
                  <a:extLst>
                    <a:ext uri="{9D8B030D-6E8A-4147-A177-3AD203B41FA5}">
                      <a16:colId xmlns:a16="http://schemas.microsoft.com/office/drawing/2014/main" val="1729082367"/>
                    </a:ext>
                  </a:extLst>
                </a:gridCol>
                <a:gridCol w="303587">
                  <a:extLst>
                    <a:ext uri="{9D8B030D-6E8A-4147-A177-3AD203B41FA5}">
                      <a16:colId xmlns:a16="http://schemas.microsoft.com/office/drawing/2014/main" val="357563836"/>
                    </a:ext>
                  </a:extLst>
                </a:gridCol>
                <a:gridCol w="303587">
                  <a:extLst>
                    <a:ext uri="{9D8B030D-6E8A-4147-A177-3AD203B41FA5}">
                      <a16:colId xmlns:a16="http://schemas.microsoft.com/office/drawing/2014/main" val="4251626005"/>
                    </a:ext>
                  </a:extLst>
                </a:gridCol>
                <a:gridCol w="303587">
                  <a:extLst>
                    <a:ext uri="{9D8B030D-6E8A-4147-A177-3AD203B41FA5}">
                      <a16:colId xmlns:a16="http://schemas.microsoft.com/office/drawing/2014/main" val="1145328839"/>
                    </a:ext>
                  </a:extLst>
                </a:gridCol>
              </a:tblGrid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Flag-Vector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Flag-SENP5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01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VSV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9941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9883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9824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9766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9707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9649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795905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195320" algn="l" defTabSz="798830" rtl="0" eaLnBrk="1" latinLnBrk="0" hangingPunct="1"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zh-CN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6433281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A242968C-7CCD-5070-B18D-2CCB18F4CD38}"/>
              </a:ext>
            </a:extLst>
          </p:cNvPr>
          <p:cNvSpPr txBox="1"/>
          <p:nvPr/>
        </p:nvSpPr>
        <p:spPr>
          <a:xfrm>
            <a:off x="299952" y="1059855"/>
            <a:ext cx="1448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0B738ED-0AC3-080F-CA02-350A085D1DF5}"/>
              </a:ext>
            </a:extLst>
          </p:cNvPr>
          <p:cNvSpPr txBox="1"/>
          <p:nvPr/>
        </p:nvSpPr>
        <p:spPr>
          <a:xfrm>
            <a:off x="313896" y="5481453"/>
            <a:ext cx="1448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IB</a:t>
            </a:r>
            <a:r>
              <a:rPr kumimoji="0" lang="en-US" altLang="zh-CN" sz="18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p-</a:t>
            </a:r>
            <a:r>
              <a:rPr kumimoji="0" lang="en-US" altLang="zh-CN" sz="1800" kern="1200" cap="none" spc="0" normalizeH="0" baseline="0" noProof="0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STAT2</a:t>
            </a:r>
            <a:endParaRPr kumimoji="0" lang="en-US" altLang="zh-CN" sz="180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r" defTabSz="914400">
              <a:defRPr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Y690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676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9435</TotalTime>
  <Words>1885</Words>
  <Application>Microsoft Office PowerPoint</Application>
  <PresentationFormat>A4 纸张(210x297 毫米)</PresentationFormat>
  <Paragraphs>891</Paragraphs>
  <Slides>28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等线</vt:lpstr>
      <vt:lpstr>等线 Light</vt:lpstr>
      <vt:lpstr>宋体</vt:lpstr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shuyi song</dc:creator>
  <cp:lastModifiedBy>胡源</cp:lastModifiedBy>
  <cp:revision>161</cp:revision>
  <dcterms:created xsi:type="dcterms:W3CDTF">2025-11-09T03:20:26Z</dcterms:created>
  <dcterms:modified xsi:type="dcterms:W3CDTF">2026-02-15T04:28:05Z</dcterms:modified>
</cp:coreProperties>
</file>