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84" r:id="rId2"/>
    <p:sldId id="285" r:id="rId3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49" autoAdjust="0"/>
  </p:normalViewPr>
  <p:slideViewPr>
    <p:cSldViewPr snapToGrid="0">
      <p:cViewPr varScale="1">
        <p:scale>
          <a:sx n="83" d="100"/>
          <a:sy n="83" d="100"/>
        </p:scale>
        <p:origin x="3054" y="108"/>
      </p:cViewPr>
      <p:guideLst>
        <p:guide orient="horz" pos="285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76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B86C7CE6-B3FA-4C2C-9275-6A3AE4AA26F3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FB861885-E236-4509-BBED-A020A6344E7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8942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5554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9829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319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42192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9892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97085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4709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1931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36801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7278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71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0E707-B93E-4FBA-A613-3147F9A6B929}" type="datetimeFigureOut">
              <a:rPr lang="es-CL" smtClean="0"/>
              <a:t>18-05-2026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5F91C-A487-4AF2-BB2B-8B816EC3FE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348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5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21756-A2F5-7D52-6D12-4933EE027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CA351C0C-4A71-8A25-F4D4-13F6C7DF48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5175" y="971550"/>
          <a:ext cx="2678113" cy="174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3904591" imgH="2538726" progId="Prism9.Document">
                  <p:embed/>
                </p:oleObj>
              </mc:Choice>
              <mc:Fallback>
                <p:oleObj name="Prism 9" r:id="rId2" imgW="3904591" imgH="2538726" progId="Prism9.Document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CA351C0C-4A71-8A25-F4D4-13F6C7DF48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5175" y="971550"/>
                        <a:ext cx="2678113" cy="1741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631015B3-51AA-01C6-EDE8-0371A59F79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38563" y="971550"/>
          <a:ext cx="2681287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3908913" imgH="2538726" progId="Prism9.Document">
                  <p:embed/>
                </p:oleObj>
              </mc:Choice>
              <mc:Fallback>
                <p:oleObj name="Prism 9" r:id="rId4" imgW="3908913" imgH="2538726" progId="Prism9.Document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631015B3-51AA-01C6-EDE8-0371A59F79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38563" y="971550"/>
                        <a:ext cx="2681287" cy="173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1B374FE5-F684-7A17-3C2B-B4952D015BE7}"/>
              </a:ext>
            </a:extLst>
          </p:cNvPr>
          <p:cNvSpPr txBox="1"/>
          <p:nvPr/>
        </p:nvSpPr>
        <p:spPr>
          <a:xfrm>
            <a:off x="4602481" y="15240"/>
            <a:ext cx="2244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1600" b="1" dirty="0" err="1"/>
              <a:t>Supplementary</a:t>
            </a:r>
            <a:r>
              <a:rPr lang="es-CL" sz="1600" b="1" dirty="0"/>
              <a:t> Figure 1</a:t>
            </a:r>
          </a:p>
        </p:txBody>
      </p:sp>
      <p:sp>
        <p:nvSpPr>
          <p:cNvPr id="9" name="CuadroTexto 14">
            <a:extLst>
              <a:ext uri="{FF2B5EF4-FFF2-40B4-BE49-F238E27FC236}">
                <a16:creationId xmlns:a16="http://schemas.microsoft.com/office/drawing/2014/main" id="{4B8A4600-1B89-E048-8327-3203D331B4EC}"/>
              </a:ext>
            </a:extLst>
          </p:cNvPr>
          <p:cNvSpPr txBox="1"/>
          <p:nvPr/>
        </p:nvSpPr>
        <p:spPr>
          <a:xfrm>
            <a:off x="368913" y="666111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</a:t>
            </a:r>
            <a:endParaRPr lang="es-CL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uadroTexto 14">
            <a:extLst>
              <a:ext uri="{FF2B5EF4-FFF2-40B4-BE49-F238E27FC236}">
                <a16:creationId xmlns:a16="http://schemas.microsoft.com/office/drawing/2014/main" id="{4A6877C6-0DF6-E387-105C-3DA905AE3790}"/>
              </a:ext>
            </a:extLst>
          </p:cNvPr>
          <p:cNvSpPr txBox="1"/>
          <p:nvPr/>
        </p:nvSpPr>
        <p:spPr>
          <a:xfrm>
            <a:off x="3488350" y="666111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</a:t>
            </a:r>
            <a:endParaRPr lang="es-CL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38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A7527-07D8-4124-4FCB-B40771995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A3C8017-8D9D-6864-3159-D96AFB24C4B0}"/>
              </a:ext>
            </a:extLst>
          </p:cNvPr>
          <p:cNvSpPr txBox="1"/>
          <p:nvPr/>
        </p:nvSpPr>
        <p:spPr>
          <a:xfrm>
            <a:off x="4602481" y="15240"/>
            <a:ext cx="2244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1600" b="1" dirty="0" err="1"/>
              <a:t>Supplementary</a:t>
            </a:r>
            <a:r>
              <a:rPr lang="es-CL" sz="1600" b="1" dirty="0"/>
              <a:t> Figure 2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B1B73D02-EF7A-E305-C34A-43DB09B10B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460723"/>
              </p:ext>
            </p:extLst>
          </p:nvPr>
        </p:nvGraphicFramePr>
        <p:xfrm>
          <a:off x="236538" y="877888"/>
          <a:ext cx="2071687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3940420" imgH="2794742" progId="Prism10.Document">
                  <p:embed/>
                </p:oleObj>
              </mc:Choice>
              <mc:Fallback>
                <p:oleObj name="Prism 10" r:id="rId2" imgW="3940420" imgH="2794742" progId="Prism10.Document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B1B73D02-EF7A-E305-C34A-43DB09B10B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6538" y="877888"/>
                        <a:ext cx="2071687" cy="146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835865C0-E0A5-0EAE-E0EE-7C0BFDF143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33525" y="921806"/>
          <a:ext cx="2055812" cy="142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4088981" imgH="2844857" progId="Prism9.Document">
                  <p:embed/>
                </p:oleObj>
              </mc:Choice>
              <mc:Fallback>
                <p:oleObj name="Prism 9" r:id="rId4" imgW="4088981" imgH="2844857" progId="Prism9.Document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835865C0-E0A5-0EAE-E0EE-7C0BFDF143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33525" y="921806"/>
                        <a:ext cx="2055812" cy="142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A56E438B-A9EC-DB51-E0C7-897A306673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41187" y="965175"/>
          <a:ext cx="2055812" cy="1381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5" r:id="rId6" imgW="4164970" imgH="2799117" progId="Prism5.Document">
                  <p:embed/>
                </p:oleObj>
              </mc:Choice>
              <mc:Fallback>
                <p:oleObj name="Prism 5" r:id="rId6" imgW="4164970" imgH="2799117" progId="Prism5.Document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A56E438B-A9EC-DB51-E0C7-897A306673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41187" y="965175"/>
                        <a:ext cx="2055812" cy="1381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uadroTexto 14">
            <a:extLst>
              <a:ext uri="{FF2B5EF4-FFF2-40B4-BE49-F238E27FC236}">
                <a16:creationId xmlns:a16="http://schemas.microsoft.com/office/drawing/2014/main" id="{ABBF313B-FD6F-4849-2869-A6F5969F757E}"/>
              </a:ext>
            </a:extLst>
          </p:cNvPr>
          <p:cNvSpPr txBox="1"/>
          <p:nvPr/>
        </p:nvSpPr>
        <p:spPr>
          <a:xfrm>
            <a:off x="84137" y="552474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</a:t>
            </a:r>
            <a:endParaRPr lang="es-CL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uadroTexto 14">
            <a:extLst>
              <a:ext uri="{FF2B5EF4-FFF2-40B4-BE49-F238E27FC236}">
                <a16:creationId xmlns:a16="http://schemas.microsoft.com/office/drawing/2014/main" id="{9B715AB0-4FAE-4286-395A-6D3A17EF96B9}"/>
              </a:ext>
            </a:extLst>
          </p:cNvPr>
          <p:cNvSpPr txBox="1"/>
          <p:nvPr/>
        </p:nvSpPr>
        <p:spPr>
          <a:xfrm>
            <a:off x="2300288" y="552474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</a:t>
            </a:r>
            <a:endParaRPr lang="es-CL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uadroTexto 14">
            <a:extLst>
              <a:ext uri="{FF2B5EF4-FFF2-40B4-BE49-F238E27FC236}">
                <a16:creationId xmlns:a16="http://schemas.microsoft.com/office/drawing/2014/main" id="{6696D709-CDEB-01B7-DFA4-C4F3CEF32398}"/>
              </a:ext>
            </a:extLst>
          </p:cNvPr>
          <p:cNvSpPr txBox="1"/>
          <p:nvPr/>
        </p:nvSpPr>
        <p:spPr>
          <a:xfrm>
            <a:off x="4538255" y="552474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C)</a:t>
            </a:r>
            <a:endParaRPr lang="es-CL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7854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43736</TotalTime>
  <Words>16</Words>
  <Application>Microsoft Office PowerPoint</Application>
  <PresentationFormat>Carta (216 x 279 mm)</PresentationFormat>
  <Paragraphs>7</Paragraphs>
  <Slides>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Prism 9</vt:lpstr>
      <vt:lpstr>Prism 10</vt:lpstr>
      <vt:lpstr>Prism 5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Cheril Cecilia Tapia Rojas</dc:creator>
  <cp:lastModifiedBy>Cheril Tapia</cp:lastModifiedBy>
  <cp:revision>147</cp:revision>
  <cp:lastPrinted>2026-01-27T13:54:40Z</cp:lastPrinted>
  <dcterms:created xsi:type="dcterms:W3CDTF">2021-07-19T19:09:19Z</dcterms:created>
  <dcterms:modified xsi:type="dcterms:W3CDTF">2026-05-18T16:30:15Z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f4e9a4a-eb20-4aad-9a64-8872817c1a6f_Enabled">
    <vt:lpwstr>true</vt:lpwstr>
  </property>
  <property fmtid="{D5CDD505-2E9C-101B-9397-08002B2CF9AE}" pid="3" name="MSIP_Label_9f4e9a4a-eb20-4aad-9a64-8872817c1a6f_SetDate">
    <vt:lpwstr>2023-07-13T04:52:10Z</vt:lpwstr>
  </property>
  <property fmtid="{D5CDD505-2E9C-101B-9397-08002B2CF9AE}" pid="4" name="MSIP_Label_9f4e9a4a-eb20-4aad-9a64-8872817c1a6f_Method">
    <vt:lpwstr>Standard</vt:lpwstr>
  </property>
  <property fmtid="{D5CDD505-2E9C-101B-9397-08002B2CF9AE}" pid="5" name="MSIP_Label_9f4e9a4a-eb20-4aad-9a64-8872817c1a6f_Name">
    <vt:lpwstr>defa4170-0d19-0005-0004-bc88714345d2</vt:lpwstr>
  </property>
  <property fmtid="{D5CDD505-2E9C-101B-9397-08002B2CF9AE}" pid="6" name="MSIP_Label_9f4e9a4a-eb20-4aad-9a64-8872817c1a6f_SiteId">
    <vt:lpwstr>7a599002-001c-432c-846e-1ddca9f6b299</vt:lpwstr>
  </property>
  <property fmtid="{D5CDD505-2E9C-101B-9397-08002B2CF9AE}" pid="7" name="MSIP_Label_9f4e9a4a-eb20-4aad-9a64-8872817c1a6f_ActionId">
    <vt:lpwstr>17fb401a-9e7d-4512-8db6-1a40b24fe223</vt:lpwstr>
  </property>
  <property fmtid="{D5CDD505-2E9C-101B-9397-08002B2CF9AE}" pid="8" name="MSIP_Label_9f4e9a4a-eb20-4aad-9a64-8872817c1a6f_ContentBits">
    <vt:lpwstr>0</vt:lpwstr>
  </property>
</Properties>
</file>