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05613" cy="99441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89B060-5536-4389-B619-91B82C44EF3A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nl-NL"/>
        </a:p>
      </dgm:t>
    </dgm:pt>
    <dgm:pt modelId="{431129F2-7F3F-40BF-A7D9-DFFDA558272B}">
      <dgm:prSet phldrT="[Tekst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nl-NL" sz="800" dirty="0" err="1" smtClean="0"/>
            <a:t>Prospective</a:t>
          </a:r>
          <a:r>
            <a:rPr lang="nl-NL" sz="800" dirty="0" smtClean="0"/>
            <a:t> studies</a:t>
          </a:r>
          <a:endParaRPr lang="nl-NL" sz="800" dirty="0"/>
        </a:p>
      </dgm:t>
    </dgm:pt>
    <dgm:pt modelId="{F3477EBC-9E28-4C4C-B887-D671783F9D37}" type="parTrans" cxnId="{851CDE38-6F38-49F4-9D53-235430AA18D1}">
      <dgm:prSet/>
      <dgm:spPr/>
      <dgm:t>
        <a:bodyPr/>
        <a:lstStyle/>
        <a:p>
          <a:endParaRPr lang="nl-NL" sz="800"/>
        </a:p>
      </dgm:t>
    </dgm:pt>
    <dgm:pt modelId="{7A8914E8-EB8B-420B-A88C-A57FB08687E6}" type="sibTrans" cxnId="{851CDE38-6F38-49F4-9D53-235430AA18D1}">
      <dgm:prSet/>
      <dgm:spPr/>
      <dgm:t>
        <a:bodyPr/>
        <a:lstStyle/>
        <a:p>
          <a:endParaRPr lang="nl-NL" sz="800"/>
        </a:p>
      </dgm:t>
    </dgm:pt>
    <dgm:pt modelId="{913C7278-C529-4910-BF26-1D7F8E132546}">
      <dgm:prSet phldrT="[Tekst]" custT="1"/>
      <dgm:spPr>
        <a:ln>
          <a:solidFill>
            <a:srgbClr val="7030A0"/>
          </a:solidFill>
        </a:ln>
      </dgm:spPr>
      <dgm:t>
        <a:bodyPr/>
        <a:lstStyle/>
        <a:p>
          <a:r>
            <a:rPr lang="nl-NL" sz="800" dirty="0" smtClean="0"/>
            <a:t>N </a:t>
          </a:r>
          <a:r>
            <a:rPr lang="nl-NL" sz="800" dirty="0"/>
            <a:t>studies =1 </a:t>
          </a:r>
          <a:r>
            <a:rPr lang="nl-NL" sz="800" dirty="0" err="1" smtClean="0"/>
            <a:t>or</a:t>
          </a:r>
          <a:r>
            <a:rPr lang="nl-NL" sz="800" dirty="0" smtClean="0"/>
            <a:t> </a:t>
          </a:r>
          <a:r>
            <a:rPr lang="nl-NL" sz="800" dirty="0"/>
            <a:t>2</a:t>
          </a:r>
        </a:p>
      </dgm:t>
    </dgm:pt>
    <dgm:pt modelId="{E018DC77-4517-45FE-9E1D-F4B1AF608592}" type="parTrans" cxnId="{F93671BB-8911-4004-BF80-65ACBC2199F6}">
      <dgm:prSet custT="1"/>
      <dgm:spPr>
        <a:ln>
          <a:solidFill>
            <a:srgbClr val="7030A0"/>
          </a:solidFill>
        </a:ln>
      </dgm:spPr>
      <dgm:t>
        <a:bodyPr/>
        <a:lstStyle/>
        <a:p>
          <a:endParaRPr lang="nl-NL" sz="800" dirty="0"/>
        </a:p>
      </dgm:t>
    </dgm:pt>
    <dgm:pt modelId="{3FA48284-A6B8-48BF-B261-BAE62ECE8F3E}" type="sibTrans" cxnId="{F93671BB-8911-4004-BF80-65ACBC2199F6}">
      <dgm:prSet/>
      <dgm:spPr/>
      <dgm:t>
        <a:bodyPr/>
        <a:lstStyle/>
        <a:p>
          <a:endParaRPr lang="nl-NL" sz="800"/>
        </a:p>
      </dgm:t>
    </dgm:pt>
    <dgm:pt modelId="{C03833B1-4140-4BCC-9946-F17F6D2C88D8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nl-NL" sz="800" b="1" dirty="0" err="1" smtClean="0"/>
            <a:t>Too</a:t>
          </a:r>
          <a:r>
            <a:rPr lang="nl-NL" sz="800" b="1" dirty="0" smtClean="0"/>
            <a:t> </a:t>
          </a:r>
          <a:r>
            <a:rPr lang="nl-NL" sz="800" b="1" dirty="0" err="1" smtClean="0"/>
            <a:t>little</a:t>
          </a:r>
          <a:r>
            <a:rPr lang="nl-NL" sz="800" b="1" dirty="0" smtClean="0"/>
            <a:t> research</a:t>
          </a:r>
          <a:endParaRPr lang="nl-NL" sz="800" b="1" dirty="0"/>
        </a:p>
      </dgm:t>
    </dgm:pt>
    <dgm:pt modelId="{53A85C55-452C-4238-B74A-5FB2DC1876CA}" type="parTrans" cxnId="{E98BBCEF-E9B3-496A-8C31-04BE6C32E40C}">
      <dgm:prSet custT="1"/>
      <dgm:spPr>
        <a:ln>
          <a:solidFill>
            <a:srgbClr val="7030A0"/>
          </a:solidFill>
        </a:ln>
      </dgm:spPr>
      <dgm:t>
        <a:bodyPr/>
        <a:lstStyle/>
        <a:p>
          <a:endParaRPr lang="nl-NL" sz="800" dirty="0"/>
        </a:p>
      </dgm:t>
    </dgm:pt>
    <dgm:pt modelId="{2A5B82D1-4307-44AA-AE01-719AF3814EF7}" type="sibTrans" cxnId="{E98BBCEF-E9B3-496A-8C31-04BE6C32E40C}">
      <dgm:prSet/>
      <dgm:spPr/>
      <dgm:t>
        <a:bodyPr/>
        <a:lstStyle/>
        <a:p>
          <a:endParaRPr lang="nl-NL" sz="800"/>
        </a:p>
      </dgm:t>
    </dgm:pt>
    <dgm:pt modelId="{DA877E7B-B677-4520-A41A-99AA20C795BB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nl-NL" sz="800" dirty="0" smtClean="0"/>
            <a:t>N </a:t>
          </a:r>
          <a:r>
            <a:rPr lang="nl-NL" sz="800" dirty="0"/>
            <a:t>studies=3 </a:t>
          </a:r>
          <a:r>
            <a:rPr lang="nl-NL" sz="800" dirty="0" err="1" smtClean="0"/>
            <a:t>or</a:t>
          </a:r>
          <a:r>
            <a:rPr lang="nl-NL" sz="800" dirty="0" smtClean="0"/>
            <a:t> 4 </a:t>
          </a:r>
          <a:r>
            <a:rPr lang="nl-NL" sz="800" dirty="0"/>
            <a:t>&amp; N </a:t>
          </a:r>
          <a:r>
            <a:rPr lang="nl-NL" sz="800" dirty="0" err="1" smtClean="0"/>
            <a:t>participants</a:t>
          </a:r>
          <a:r>
            <a:rPr lang="nl-NL" sz="800" dirty="0" smtClean="0"/>
            <a:t>  </a:t>
          </a:r>
          <a:r>
            <a:rPr lang="en-US" sz="800" dirty="0" smtClean="0"/>
            <a:t>≥ 90  (RCTs) or </a:t>
          </a:r>
          <a:r>
            <a:rPr lang="nl-NL" sz="800" dirty="0" smtClean="0"/>
            <a:t>N cases </a:t>
          </a:r>
          <a:r>
            <a:rPr lang="en-US" sz="800" dirty="0" smtClean="0"/>
            <a:t>≥ 300 (cohort)</a:t>
          </a:r>
          <a:endParaRPr lang="nl-NL" sz="800" dirty="0"/>
        </a:p>
      </dgm:t>
    </dgm:pt>
    <dgm:pt modelId="{D41DA5BD-F538-4513-9E02-9EF89E2CD887}" type="parTrans" cxnId="{5D738426-1198-4FB2-8733-C7AD4B7EC849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0177C0BC-D0CA-419D-AC4A-830E8EB3A638}" type="sibTrans" cxnId="{5D738426-1198-4FB2-8733-C7AD4B7EC849}">
      <dgm:prSet/>
      <dgm:spPr/>
      <dgm:t>
        <a:bodyPr/>
        <a:lstStyle/>
        <a:p>
          <a:endParaRPr lang="nl-NL" sz="800"/>
        </a:p>
      </dgm:t>
    </dgm:pt>
    <dgm:pt modelId="{8DB9307B-8A69-4DA3-B97C-A3818DBD84E3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en-US" sz="800" dirty="0" smtClean="0"/>
            <a:t>Effect close to 0</a:t>
          </a:r>
          <a:r>
            <a:rPr lang="en-US" sz="800" baseline="30000" dirty="0" smtClean="0"/>
            <a:t>a</a:t>
          </a:r>
          <a:r>
            <a:rPr lang="en-US" sz="800" dirty="0" smtClean="0"/>
            <a:t> (RCTs) or 1 (cohort)</a:t>
          </a:r>
          <a:endParaRPr lang="nl-NL" sz="800" dirty="0"/>
        </a:p>
      </dgm:t>
    </dgm:pt>
    <dgm:pt modelId="{9E3F1B8C-94E6-4208-AAE2-E98FCCCE331A}" type="parTrans" cxnId="{8D2D3D25-A5B6-4F96-864A-BB8A4B63B372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D5083A47-5E9F-4905-ABBE-0570BC1D44C1}" type="sibTrans" cxnId="{8D2D3D25-A5B6-4F96-864A-BB8A4B63B372}">
      <dgm:prSet/>
      <dgm:spPr/>
      <dgm:t>
        <a:bodyPr/>
        <a:lstStyle/>
        <a:p>
          <a:endParaRPr lang="nl-NL" sz="800"/>
        </a:p>
      </dgm:t>
    </dgm:pt>
    <dgm:pt modelId="{D27A5B16-DF38-4BCB-B7DE-F411D5945575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nl-NL" sz="800" b="1" dirty="0" err="1" smtClean="0"/>
            <a:t>Too</a:t>
          </a:r>
          <a:r>
            <a:rPr lang="nl-NL" sz="800" b="1" dirty="0" smtClean="0"/>
            <a:t> </a:t>
          </a:r>
          <a:r>
            <a:rPr lang="nl-NL" sz="800" b="1" dirty="0" err="1" smtClean="0"/>
            <a:t>little</a:t>
          </a:r>
          <a:r>
            <a:rPr lang="nl-NL" sz="800" b="1" dirty="0" smtClean="0"/>
            <a:t> research</a:t>
          </a:r>
          <a:endParaRPr lang="nl-NL" sz="800" b="1" dirty="0"/>
        </a:p>
      </dgm:t>
    </dgm:pt>
    <dgm:pt modelId="{6E2D858F-CD0A-4C51-8CDD-018B1B474865}" type="parTrans" cxnId="{BF40E463-50EE-4E00-9192-339EA67D884A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EAC13945-1083-4AE0-A340-69215F8582FF}" type="sibTrans" cxnId="{BF40E463-50EE-4E00-9192-339EA67D884A}">
      <dgm:prSet/>
      <dgm:spPr/>
      <dgm:t>
        <a:bodyPr/>
        <a:lstStyle/>
        <a:p>
          <a:endParaRPr lang="nl-NL" sz="800"/>
        </a:p>
      </dgm:t>
    </dgm:pt>
    <dgm:pt modelId="{5331E274-1A58-4E21-8622-A18689A2DC45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en-US" sz="800" dirty="0" smtClean="0"/>
            <a:t>Effect not close to 0</a:t>
          </a:r>
          <a:r>
            <a:rPr lang="en-US" sz="800" baseline="30000" dirty="0" smtClean="0"/>
            <a:t>a</a:t>
          </a:r>
          <a:r>
            <a:rPr lang="en-US" sz="800" dirty="0" smtClean="0"/>
            <a:t> (RCTs) or 1 (cohort)</a:t>
          </a:r>
          <a:endParaRPr lang="nl-NL" sz="800" dirty="0"/>
        </a:p>
      </dgm:t>
    </dgm:pt>
    <dgm:pt modelId="{1F2EADDE-5069-4DFF-A9B8-BD580416EA27}" type="parTrans" cxnId="{8932D6EC-2C50-4BAF-99E7-8612AF791E31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E4F3B7C1-56E3-41F3-9E25-63C462C729B6}" type="sibTrans" cxnId="{8932D6EC-2C50-4BAF-99E7-8612AF791E31}">
      <dgm:prSet/>
      <dgm:spPr/>
      <dgm:t>
        <a:bodyPr/>
        <a:lstStyle/>
        <a:p>
          <a:endParaRPr lang="nl-NL" sz="800"/>
        </a:p>
      </dgm:t>
    </dgm:pt>
    <dgm:pt modelId="{FB0ADA00-4A16-4677-9D61-362F57EE640F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en-US" sz="800" dirty="0" smtClean="0"/>
            <a:t>Heterogeneity in direction</a:t>
          </a:r>
          <a:endParaRPr lang="nl-NL" sz="800" dirty="0"/>
        </a:p>
      </dgm:t>
    </dgm:pt>
    <dgm:pt modelId="{7DE594F0-015B-4A6C-896D-4471BF07D9BF}" type="parTrans" cxnId="{B511DADD-7F10-4029-AA1A-6F4EA299632E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9286B0AC-C5BC-4FA2-86D3-75403DA83EB8}" type="sibTrans" cxnId="{B511DADD-7F10-4029-AA1A-6F4EA299632E}">
      <dgm:prSet/>
      <dgm:spPr/>
      <dgm:t>
        <a:bodyPr/>
        <a:lstStyle/>
        <a:p>
          <a:endParaRPr lang="nl-NL" sz="800"/>
        </a:p>
      </dgm:t>
    </dgm:pt>
    <dgm:pt modelId="{D693F3B1-5B84-489B-99A7-037A0D09EA6C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en-US" sz="800" b="1" dirty="0" smtClean="0"/>
            <a:t>Ambiguous</a:t>
          </a:r>
          <a:endParaRPr lang="nl-NL" sz="800" b="1" dirty="0"/>
        </a:p>
      </dgm:t>
    </dgm:pt>
    <dgm:pt modelId="{899C674F-58D4-46DF-83E8-D7C192D9A954}" type="parTrans" cxnId="{E537306D-F9A1-414D-A003-2A6F932D6A48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D0A5E0EF-77D6-4229-A42F-83B071286FAC}" type="sibTrans" cxnId="{E537306D-F9A1-414D-A003-2A6F932D6A48}">
      <dgm:prSet/>
      <dgm:spPr/>
      <dgm:t>
        <a:bodyPr/>
        <a:lstStyle/>
        <a:p>
          <a:endParaRPr lang="nl-NL" sz="800"/>
        </a:p>
      </dgm:t>
    </dgm:pt>
    <dgm:pt modelId="{9A17726D-7DFB-452D-9263-4D44CFAF9C33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en-US" sz="800" dirty="0" smtClean="0"/>
            <a:t>No heterogeneity in direction</a:t>
          </a:r>
          <a:endParaRPr lang="nl-NL" sz="800" dirty="0"/>
        </a:p>
      </dgm:t>
    </dgm:pt>
    <dgm:pt modelId="{FC08790B-D459-4981-AC81-3703C31F6CB3}" type="parTrans" cxnId="{C9D1B0C7-0817-4C3E-B1AD-5EAEC2988A65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B92CA398-EEC5-41E8-B269-37D4DCEBC9AD}" type="sibTrans" cxnId="{C9D1B0C7-0817-4C3E-B1AD-5EAEC2988A65}">
      <dgm:prSet/>
      <dgm:spPr/>
      <dgm:t>
        <a:bodyPr/>
        <a:lstStyle/>
        <a:p>
          <a:endParaRPr lang="nl-NL" sz="800"/>
        </a:p>
      </dgm:t>
    </dgm:pt>
    <dgm:pt modelId="{4BD2B0E3-E722-4578-B212-B0FDF0AC4289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en-US" sz="800" dirty="0" smtClean="0"/>
            <a:t>No other considerations</a:t>
          </a:r>
          <a:endParaRPr lang="nl-NL" sz="800" dirty="0"/>
        </a:p>
      </dgm:t>
    </dgm:pt>
    <dgm:pt modelId="{A5DAECBF-CDA4-4EF3-94DF-E4D326617915}" type="parTrans" cxnId="{9035A0EF-7991-40C1-B01C-F0B20A0403D5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CCC35A23-FBC5-453A-AE8A-8F2972C6ADF5}" type="sibTrans" cxnId="{9035A0EF-7991-40C1-B01C-F0B20A0403D5}">
      <dgm:prSet/>
      <dgm:spPr/>
      <dgm:t>
        <a:bodyPr/>
        <a:lstStyle/>
        <a:p>
          <a:endParaRPr lang="nl-NL" sz="800"/>
        </a:p>
      </dgm:t>
    </dgm:pt>
    <dgm:pt modelId="{39AC158B-1367-4AD9-83C0-35544CEA45DA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en-US" sz="800" b="1" dirty="0" smtClean="0"/>
            <a:t>Weak level of evidence</a:t>
          </a:r>
          <a:endParaRPr lang="nl-NL" sz="800" b="1" dirty="0"/>
        </a:p>
      </dgm:t>
    </dgm:pt>
    <dgm:pt modelId="{102288F1-98ED-4FD5-BBA1-5E9D26424170}" type="parTrans" cxnId="{C64DA702-9571-487A-AECC-43970EF7378B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8AEF51C2-C097-4429-9EC4-1257F4C5758B}" type="sibTrans" cxnId="{C64DA702-9571-487A-AECC-43970EF7378B}">
      <dgm:prSet/>
      <dgm:spPr/>
      <dgm:t>
        <a:bodyPr/>
        <a:lstStyle/>
        <a:p>
          <a:endParaRPr lang="nl-NL" sz="800"/>
        </a:p>
      </dgm:t>
    </dgm:pt>
    <dgm:pt modelId="{68997E0C-EF75-4EB2-B479-197994FA1581}">
      <dgm:prSet phldrT="[Tekst]" custT="1"/>
      <dgm:spPr>
        <a:ln>
          <a:solidFill>
            <a:srgbClr val="0070C0"/>
          </a:solidFill>
        </a:ln>
      </dgm:spPr>
      <dgm:t>
        <a:bodyPr/>
        <a:lstStyle/>
        <a:p>
          <a:r>
            <a:rPr lang="en-US" sz="800" dirty="0" smtClean="0"/>
            <a:t>Other considerations, e.g. . publication bias, confidence interval limit close to 0</a:t>
          </a:r>
          <a:endParaRPr lang="nl-NL" sz="800" dirty="0"/>
        </a:p>
      </dgm:t>
    </dgm:pt>
    <dgm:pt modelId="{DA422B0D-972D-4D47-9544-0C06C886869C}" type="parTrans" cxnId="{8DD73422-6101-4FC7-AA4E-A5EC0FFE2EA2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797DBD9F-7766-4DC3-A3F4-4275F7937670}" type="sibTrans" cxnId="{8DD73422-6101-4FC7-AA4E-A5EC0FFE2EA2}">
      <dgm:prSet/>
      <dgm:spPr/>
      <dgm:t>
        <a:bodyPr/>
        <a:lstStyle/>
        <a:p>
          <a:endParaRPr lang="nl-NL" sz="800"/>
        </a:p>
      </dgm:t>
    </dgm:pt>
    <dgm:pt modelId="{EC350F66-2861-4113-A029-27C2D5BB13B8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en-US" sz="800" b="1" dirty="0" smtClean="0"/>
            <a:t>Weak level of evidence or too little research</a:t>
          </a:r>
          <a:endParaRPr lang="nl-NL" sz="800" b="1" dirty="0"/>
        </a:p>
      </dgm:t>
    </dgm:pt>
    <dgm:pt modelId="{1CA9AE89-9CAF-42E7-87CD-23DA2C6BBA4C}" type="parTrans" cxnId="{799413D5-BF11-464D-A22D-27D07BD6685C}">
      <dgm:prSet custT="1"/>
      <dgm:spPr>
        <a:ln>
          <a:solidFill>
            <a:srgbClr val="0070C0"/>
          </a:solidFill>
        </a:ln>
      </dgm:spPr>
      <dgm:t>
        <a:bodyPr/>
        <a:lstStyle/>
        <a:p>
          <a:endParaRPr lang="nl-NL" sz="800" dirty="0"/>
        </a:p>
      </dgm:t>
    </dgm:pt>
    <dgm:pt modelId="{C23E4FC1-6ACC-413B-A1FC-724ECD6F4C64}" type="sibTrans" cxnId="{799413D5-BF11-464D-A22D-27D07BD6685C}">
      <dgm:prSet/>
      <dgm:spPr/>
      <dgm:t>
        <a:bodyPr/>
        <a:lstStyle/>
        <a:p>
          <a:endParaRPr lang="nl-NL" sz="800"/>
        </a:p>
      </dgm:t>
    </dgm:pt>
    <dgm:pt modelId="{334598E2-BA60-4656-B5E1-89AFE6F233BA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N studies ≥  5 &amp; N participants  ≥ 150 (RCT’s</a:t>
          </a:r>
          <a:r>
            <a:rPr lang="en-US" sz="800" smtClean="0"/>
            <a:t>) or </a:t>
          </a:r>
          <a:r>
            <a:rPr lang="en-US" sz="800" dirty="0" smtClean="0"/>
            <a:t>N cases ≥ 500 (cohort)</a:t>
          </a:r>
          <a:endParaRPr lang="nl-NL" sz="800" dirty="0"/>
        </a:p>
      </dgm:t>
    </dgm:pt>
    <dgm:pt modelId="{F9A91489-267A-4F5B-BD6F-39ED28D0BA74}" type="parTrans" cxnId="{EA6EFAAC-7000-41B6-A783-E174166B7D29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B78987D0-A97E-480C-B0BC-AAFAB1B6A1AA}" type="sibTrans" cxnId="{EA6EFAAC-7000-41B6-A783-E174166B7D29}">
      <dgm:prSet/>
      <dgm:spPr/>
      <dgm:t>
        <a:bodyPr/>
        <a:lstStyle/>
        <a:p>
          <a:endParaRPr lang="nl-NL" sz="800"/>
        </a:p>
      </dgm:t>
    </dgm:pt>
    <dgm:pt modelId="{4840E223-280E-4E6F-A375-297C6ED72693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Effect close to 0</a:t>
          </a:r>
          <a:r>
            <a:rPr lang="en-US" sz="800" baseline="30000" dirty="0" smtClean="0"/>
            <a:t>a</a:t>
          </a:r>
          <a:r>
            <a:rPr lang="en-US" sz="800" dirty="0" smtClean="0"/>
            <a:t> (RCTs) or 1 (cohort)</a:t>
          </a:r>
          <a:endParaRPr lang="nl-NL" sz="800" dirty="0"/>
        </a:p>
      </dgm:t>
    </dgm:pt>
    <dgm:pt modelId="{F3E17F1C-5A95-4E94-8BEE-F7538073DDF4}" type="parTrans" cxnId="{C8E65ACD-4E37-45F4-91FF-66E853B6D269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8FBE4D8A-5AC2-4632-AEEF-D533654860E5}" type="sibTrans" cxnId="{C8E65ACD-4E37-45F4-91FF-66E853B6D269}">
      <dgm:prSet/>
      <dgm:spPr/>
      <dgm:t>
        <a:bodyPr/>
        <a:lstStyle/>
        <a:p>
          <a:endParaRPr lang="nl-NL" sz="800"/>
        </a:p>
      </dgm:t>
    </dgm:pt>
    <dgm:pt modelId="{59D30850-C563-4696-BD57-43416047B19C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en-US" sz="800" b="1" dirty="0"/>
            <a:t>Effect </a:t>
          </a:r>
          <a:r>
            <a:rPr lang="en-US" sz="800" b="1" dirty="0" smtClean="0"/>
            <a:t>unlikely</a:t>
          </a:r>
          <a:endParaRPr lang="nl-NL" sz="800" b="1" dirty="0"/>
        </a:p>
      </dgm:t>
    </dgm:pt>
    <dgm:pt modelId="{85201E1A-B9FF-4DDA-BBDF-C428480C2A15}" type="parTrans" cxnId="{A5D4B62D-1B9E-48C7-8416-A22C8BDD91AF}">
      <dgm:prSet custT="1"/>
      <dgm:spPr>
        <a:ln>
          <a:solidFill>
            <a:srgbClr val="FF0000"/>
          </a:solidFill>
        </a:ln>
      </dgm:spPr>
      <dgm:t>
        <a:bodyPr/>
        <a:lstStyle/>
        <a:p>
          <a:endParaRPr lang="nl-NL" sz="800" dirty="0"/>
        </a:p>
      </dgm:t>
    </dgm:pt>
    <dgm:pt modelId="{9900445B-D005-42DD-A98D-E8E1E8CF3AFA}" type="sibTrans" cxnId="{A5D4B62D-1B9E-48C7-8416-A22C8BDD91AF}">
      <dgm:prSet/>
      <dgm:spPr/>
      <dgm:t>
        <a:bodyPr/>
        <a:lstStyle/>
        <a:p>
          <a:endParaRPr lang="nl-NL" sz="800"/>
        </a:p>
      </dgm:t>
    </dgm:pt>
    <dgm:pt modelId="{E7B223BB-ADC2-4717-9F70-E67C76F334D3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Effect not close to 0</a:t>
          </a:r>
          <a:r>
            <a:rPr lang="en-US" sz="800" baseline="30000" dirty="0" smtClean="0"/>
            <a:t>a</a:t>
          </a:r>
          <a:r>
            <a:rPr lang="en-US" sz="800" dirty="0" smtClean="0"/>
            <a:t> (RCTs) or 1 (cohort)</a:t>
          </a:r>
          <a:endParaRPr lang="nl-NL" sz="800" dirty="0"/>
        </a:p>
      </dgm:t>
    </dgm:pt>
    <dgm:pt modelId="{78B32983-4407-4D73-802F-EC2120CFC6D5}" type="parTrans" cxnId="{C48783C2-405A-4BDF-8A4A-C3A54FF719C7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D0220472-196D-4307-90DC-42E705BE4A39}" type="sibTrans" cxnId="{C48783C2-405A-4BDF-8A4A-C3A54FF719C7}">
      <dgm:prSet/>
      <dgm:spPr/>
      <dgm:t>
        <a:bodyPr/>
        <a:lstStyle/>
        <a:p>
          <a:endParaRPr lang="nl-NL" sz="800"/>
        </a:p>
      </dgm:t>
    </dgm:pt>
    <dgm:pt modelId="{EFB49733-90C1-426D-9093-302A7A87C89B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Heterogeneity in direction</a:t>
          </a:r>
          <a:endParaRPr lang="nl-NL" sz="800" dirty="0"/>
        </a:p>
      </dgm:t>
    </dgm:pt>
    <dgm:pt modelId="{2F3BCBDD-5DA2-459B-929B-E415C5911839}" type="parTrans" cxnId="{F1379853-4892-4219-8F75-D9A996527523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26F38093-74D1-4907-81BD-2374A93CC28B}" type="sibTrans" cxnId="{F1379853-4892-4219-8F75-D9A996527523}">
      <dgm:prSet/>
      <dgm:spPr/>
      <dgm:t>
        <a:bodyPr/>
        <a:lstStyle/>
        <a:p>
          <a:endParaRPr lang="nl-NL" sz="800"/>
        </a:p>
      </dgm:t>
    </dgm:pt>
    <dgm:pt modelId="{9ED673A4-1BB6-43AC-8770-794F7BAA9CD8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r>
            <a:rPr lang="en-US" sz="800" b="1" dirty="0" smtClean="0"/>
            <a:t>Ambiguous</a:t>
          </a:r>
          <a:endParaRPr lang="nl-NL" sz="800" b="1" dirty="0"/>
        </a:p>
      </dgm:t>
    </dgm:pt>
    <dgm:pt modelId="{646F6EE7-4C52-4411-8E90-08D06CA66450}" type="parTrans" cxnId="{E02C6DB1-9C83-48B3-BC99-EA991C0D400A}">
      <dgm:prSet custT="1"/>
      <dgm:spPr>
        <a:ln>
          <a:solidFill>
            <a:srgbClr val="FF0000"/>
          </a:solidFill>
        </a:ln>
      </dgm:spPr>
      <dgm:t>
        <a:bodyPr/>
        <a:lstStyle/>
        <a:p>
          <a:endParaRPr lang="nl-NL" sz="800" dirty="0"/>
        </a:p>
      </dgm:t>
    </dgm:pt>
    <dgm:pt modelId="{0287CD6D-9814-40E1-8FB3-1AE6ED4FB829}" type="sibTrans" cxnId="{E02C6DB1-9C83-48B3-BC99-EA991C0D400A}">
      <dgm:prSet/>
      <dgm:spPr/>
      <dgm:t>
        <a:bodyPr/>
        <a:lstStyle/>
        <a:p>
          <a:endParaRPr lang="nl-NL" sz="800"/>
        </a:p>
      </dgm:t>
    </dgm:pt>
    <dgm:pt modelId="{5869FB10-0452-4E7B-98D5-F9AF96752CD4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No heterogeneity in direction</a:t>
          </a:r>
          <a:endParaRPr lang="nl-NL" sz="800" dirty="0"/>
        </a:p>
      </dgm:t>
    </dgm:pt>
    <dgm:pt modelId="{C1DF9FC2-CAD4-4BDC-A2AC-AEBA15EDA357}" type="parTrans" cxnId="{0A081F5A-BDF0-4E99-A9D5-861FAD0955CA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8509C96D-FC0A-45A2-9133-05C317F8FA16}" type="sibTrans" cxnId="{0A081F5A-BDF0-4E99-A9D5-861FAD0955CA}">
      <dgm:prSet/>
      <dgm:spPr/>
      <dgm:t>
        <a:bodyPr/>
        <a:lstStyle/>
        <a:p>
          <a:endParaRPr lang="nl-NL" sz="800"/>
        </a:p>
      </dgm:t>
    </dgm:pt>
    <dgm:pt modelId="{882768E5-1864-4A6A-B378-5246241ADF86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No other considerations</a:t>
          </a:r>
          <a:endParaRPr lang="nl-NL" sz="800" dirty="0"/>
        </a:p>
      </dgm:t>
    </dgm:pt>
    <dgm:pt modelId="{A812BFAF-E4A2-4341-A71F-E511D1DF1336}" type="parTrans" cxnId="{E3334367-8C58-4691-AB1C-7E373CAA7875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FB5CC27D-9D7E-4B5B-86EF-F928893C1C6B}" type="sibTrans" cxnId="{E3334367-8C58-4691-AB1C-7E373CAA7875}">
      <dgm:prSet/>
      <dgm:spPr/>
      <dgm:t>
        <a:bodyPr/>
        <a:lstStyle/>
        <a:p>
          <a:endParaRPr lang="nl-NL" sz="800"/>
        </a:p>
      </dgm:t>
    </dgm:pt>
    <dgm:pt modelId="{161284BE-75E5-4EF1-ADC6-0FFE07728C1C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pPr algn="ctr"/>
          <a:r>
            <a:rPr lang="en-US" sz="800" b="1" dirty="0" smtClean="0"/>
            <a:t>Strong level of evidence – quantitative conclusion</a:t>
          </a:r>
          <a:endParaRPr lang="nl-NL" sz="800" b="1" dirty="0"/>
        </a:p>
      </dgm:t>
    </dgm:pt>
    <dgm:pt modelId="{DE4B2415-96D0-416A-B982-7DFAA99FDC10}" type="parTrans" cxnId="{CFF076DF-026C-4ACC-8A5D-26A689D4D378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1FFD76C8-0012-4DD4-AB3D-D1DDE537E858}" type="sibTrans" cxnId="{CFF076DF-026C-4ACC-8A5D-26A689D4D378}">
      <dgm:prSet/>
      <dgm:spPr/>
      <dgm:t>
        <a:bodyPr/>
        <a:lstStyle/>
        <a:p>
          <a:endParaRPr lang="nl-NL" sz="800"/>
        </a:p>
      </dgm:t>
    </dgm:pt>
    <dgm:pt modelId="{7CC79043-9D5C-4F16-AF56-FF657A453D19}">
      <dgm:prSet phldrT="[Tekst]" custT="1"/>
      <dgm:spPr>
        <a:ln>
          <a:solidFill>
            <a:srgbClr val="C00000"/>
          </a:solidFill>
        </a:ln>
      </dgm:spPr>
      <dgm:t>
        <a:bodyPr/>
        <a:lstStyle/>
        <a:p>
          <a:r>
            <a:rPr lang="en-US" sz="800" dirty="0" smtClean="0"/>
            <a:t>Other considerations, e.g. </a:t>
          </a:r>
          <a:r>
            <a:rPr lang="en-US" sz="800" smtClean="0"/>
            <a:t>heterogeneity </a:t>
          </a:r>
          <a:r>
            <a:rPr lang="en-US" sz="800" dirty="0" smtClean="0"/>
            <a:t>in size effect, publication bias </a:t>
          </a:r>
          <a:endParaRPr lang="nl-NL" sz="800" dirty="0"/>
        </a:p>
      </dgm:t>
    </dgm:pt>
    <dgm:pt modelId="{F1977036-C38E-4DCE-8F01-0F756AF7FE8E}" type="parTrans" cxnId="{7E9F2350-547E-4FD1-8BA7-F6CE46A16FC2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B0AFBD01-6B70-4CDE-A41A-70AEE52910B7}" type="sibTrans" cxnId="{7E9F2350-547E-4FD1-8BA7-F6CE46A16FC2}">
      <dgm:prSet/>
      <dgm:spPr/>
      <dgm:t>
        <a:bodyPr/>
        <a:lstStyle/>
        <a:p>
          <a:endParaRPr lang="nl-NL" sz="800"/>
        </a:p>
      </dgm:t>
    </dgm:pt>
    <dgm:pt modelId="{1C7DE29F-95DA-40F8-A069-25BB76D2336E}">
      <dgm:prSet phldrT="[Tekst]" custT="1"/>
      <dgm:spPr>
        <a:noFill/>
        <a:ln>
          <a:solidFill>
            <a:srgbClr val="00B050"/>
          </a:solidFill>
        </a:ln>
      </dgm:spPr>
      <dgm:t>
        <a:bodyPr/>
        <a:lstStyle/>
        <a:p>
          <a:pPr algn="ctr"/>
          <a:r>
            <a:rPr lang="en-US" sz="800" b="1" dirty="0" smtClean="0"/>
            <a:t>Strong level of evidence – qualitative conclusion</a:t>
          </a:r>
        </a:p>
        <a:p>
          <a:pPr algn="ctr"/>
          <a:r>
            <a:rPr lang="en-US" sz="800" b="1" dirty="0" smtClean="0"/>
            <a:t>OR</a:t>
          </a:r>
        </a:p>
        <a:p>
          <a:pPr algn="ctr"/>
          <a:r>
            <a:rPr lang="en-US" sz="800" b="1" dirty="0" smtClean="0"/>
            <a:t>Weak level of evidence</a:t>
          </a:r>
          <a:endParaRPr lang="nl-NL" sz="800" b="1" dirty="0"/>
        </a:p>
      </dgm:t>
    </dgm:pt>
    <dgm:pt modelId="{4D9D5E23-1E5E-4538-B25D-6E25CE815BBF}" type="parTrans" cxnId="{A79FDBE6-0A92-409C-BD80-49B1D0EFFFF7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nl-NL" sz="800" dirty="0"/>
        </a:p>
      </dgm:t>
    </dgm:pt>
    <dgm:pt modelId="{4F823B8E-DB8E-4949-A35F-8E021B576418}" type="sibTrans" cxnId="{A79FDBE6-0A92-409C-BD80-49B1D0EFFFF7}">
      <dgm:prSet/>
      <dgm:spPr/>
      <dgm:t>
        <a:bodyPr/>
        <a:lstStyle/>
        <a:p>
          <a:endParaRPr lang="nl-NL" sz="800"/>
        </a:p>
      </dgm:t>
    </dgm:pt>
    <dgm:pt modelId="{03244860-65C4-4FEA-8791-AE05349BAF4D}" type="pres">
      <dgm:prSet presAssocID="{0289B060-5536-4389-B619-91B82C44EF3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5AF263A1-A252-4021-A716-D195BFAD6C22}" type="pres">
      <dgm:prSet presAssocID="{431129F2-7F3F-40BF-A7D9-DFFDA558272B}" presName="root1" presStyleCnt="0"/>
      <dgm:spPr/>
    </dgm:pt>
    <dgm:pt modelId="{FE984523-358F-4704-8C47-4FCA5523D383}" type="pres">
      <dgm:prSet presAssocID="{431129F2-7F3F-40BF-A7D9-DFFDA558272B}" presName="LevelOneTextNode" presStyleLbl="node0" presStyleIdx="0" presStyleCnt="1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68E3C49C-A4BB-4695-A6D8-BEC42D5B558E}" type="pres">
      <dgm:prSet presAssocID="{431129F2-7F3F-40BF-A7D9-DFFDA558272B}" presName="level2hierChild" presStyleCnt="0"/>
      <dgm:spPr/>
    </dgm:pt>
    <dgm:pt modelId="{6041DC23-CE35-4898-A159-9A9720003C9E}" type="pres">
      <dgm:prSet presAssocID="{E018DC77-4517-45FE-9E1D-F4B1AF608592}" presName="conn2-1" presStyleLbl="parChTrans1D2" presStyleIdx="0" presStyleCnt="3"/>
      <dgm:spPr/>
      <dgm:t>
        <a:bodyPr/>
        <a:lstStyle/>
        <a:p>
          <a:endParaRPr lang="nl-NL"/>
        </a:p>
      </dgm:t>
    </dgm:pt>
    <dgm:pt modelId="{8D5DAAFC-C0B2-41E2-8991-2358195CA8EC}" type="pres">
      <dgm:prSet presAssocID="{E018DC77-4517-45FE-9E1D-F4B1AF608592}" presName="connTx" presStyleLbl="parChTrans1D2" presStyleIdx="0" presStyleCnt="3"/>
      <dgm:spPr/>
      <dgm:t>
        <a:bodyPr/>
        <a:lstStyle/>
        <a:p>
          <a:endParaRPr lang="nl-NL"/>
        </a:p>
      </dgm:t>
    </dgm:pt>
    <dgm:pt modelId="{AE57A7E0-17E1-42A8-BF13-3073A27D807B}" type="pres">
      <dgm:prSet presAssocID="{913C7278-C529-4910-BF26-1D7F8E132546}" presName="root2" presStyleCnt="0"/>
      <dgm:spPr/>
    </dgm:pt>
    <dgm:pt modelId="{F3327868-A0B8-4EDB-BBE6-0467C74C009C}" type="pres">
      <dgm:prSet presAssocID="{913C7278-C529-4910-BF26-1D7F8E132546}" presName="LevelTwoTextNode" presStyleLbl="node2" presStyleIdx="0" presStyleCnt="3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27227E13-3978-4CEA-9F75-AE9CBEF2B58C}" type="pres">
      <dgm:prSet presAssocID="{913C7278-C529-4910-BF26-1D7F8E132546}" presName="level3hierChild" presStyleCnt="0"/>
      <dgm:spPr/>
    </dgm:pt>
    <dgm:pt modelId="{47ECD24E-B065-41E9-8188-E400C3B4C5EE}" type="pres">
      <dgm:prSet presAssocID="{53A85C55-452C-4238-B74A-5FB2DC1876CA}" presName="conn2-1" presStyleLbl="parChTrans1D3" presStyleIdx="0" presStyleCnt="5"/>
      <dgm:spPr/>
      <dgm:t>
        <a:bodyPr/>
        <a:lstStyle/>
        <a:p>
          <a:endParaRPr lang="nl-NL"/>
        </a:p>
      </dgm:t>
    </dgm:pt>
    <dgm:pt modelId="{3F86466A-00C8-4537-B6D0-1906BF8C1344}" type="pres">
      <dgm:prSet presAssocID="{53A85C55-452C-4238-B74A-5FB2DC1876CA}" presName="connTx" presStyleLbl="parChTrans1D3" presStyleIdx="0" presStyleCnt="5"/>
      <dgm:spPr/>
      <dgm:t>
        <a:bodyPr/>
        <a:lstStyle/>
        <a:p>
          <a:endParaRPr lang="nl-NL"/>
        </a:p>
      </dgm:t>
    </dgm:pt>
    <dgm:pt modelId="{F428697A-6941-460B-B835-5B92438FC114}" type="pres">
      <dgm:prSet presAssocID="{C03833B1-4140-4BCC-9946-F17F6D2C88D8}" presName="root2" presStyleCnt="0"/>
      <dgm:spPr/>
    </dgm:pt>
    <dgm:pt modelId="{6A2AC817-0B61-4987-8549-41618BDF8A3A}" type="pres">
      <dgm:prSet presAssocID="{C03833B1-4140-4BCC-9946-F17F6D2C88D8}" presName="LevelTwoTextNode" presStyleLbl="node3" presStyleIdx="0" presStyleCnt="5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786E6F6A-D947-43C8-9CB6-7F234313C431}" type="pres">
      <dgm:prSet presAssocID="{C03833B1-4140-4BCC-9946-F17F6D2C88D8}" presName="level3hierChild" presStyleCnt="0"/>
      <dgm:spPr/>
    </dgm:pt>
    <dgm:pt modelId="{DEF9E5F8-A4A9-4988-81C8-0E1AF174ACCD}" type="pres">
      <dgm:prSet presAssocID="{D41DA5BD-F538-4513-9E02-9EF89E2CD887}" presName="conn2-1" presStyleLbl="parChTrans1D2" presStyleIdx="1" presStyleCnt="3"/>
      <dgm:spPr/>
      <dgm:t>
        <a:bodyPr/>
        <a:lstStyle/>
        <a:p>
          <a:endParaRPr lang="nl-NL"/>
        </a:p>
      </dgm:t>
    </dgm:pt>
    <dgm:pt modelId="{A721A808-DAAF-461B-A4F6-FB700A0FF66B}" type="pres">
      <dgm:prSet presAssocID="{D41DA5BD-F538-4513-9E02-9EF89E2CD887}" presName="connTx" presStyleLbl="parChTrans1D2" presStyleIdx="1" presStyleCnt="3"/>
      <dgm:spPr/>
      <dgm:t>
        <a:bodyPr/>
        <a:lstStyle/>
        <a:p>
          <a:endParaRPr lang="nl-NL"/>
        </a:p>
      </dgm:t>
    </dgm:pt>
    <dgm:pt modelId="{8854FCE8-3BCB-4411-83CA-7A5B2A992C09}" type="pres">
      <dgm:prSet presAssocID="{DA877E7B-B677-4520-A41A-99AA20C795BB}" presName="root2" presStyleCnt="0"/>
      <dgm:spPr/>
    </dgm:pt>
    <dgm:pt modelId="{ECAF81B5-F94C-4966-B13C-BFD2E4E38F31}" type="pres">
      <dgm:prSet presAssocID="{DA877E7B-B677-4520-A41A-99AA20C795BB}" presName="LevelTwoTextNode" presStyleLbl="node2" presStyleIdx="1" presStyleCnt="3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2A3CE33-2D64-4D1A-AD1B-0C3EFD49B825}" type="pres">
      <dgm:prSet presAssocID="{DA877E7B-B677-4520-A41A-99AA20C795BB}" presName="level3hierChild" presStyleCnt="0"/>
      <dgm:spPr/>
    </dgm:pt>
    <dgm:pt modelId="{73D58BC1-0C18-4404-8540-DB61F0E23ED9}" type="pres">
      <dgm:prSet presAssocID="{9E3F1B8C-94E6-4208-AAE2-E98FCCCE331A}" presName="conn2-1" presStyleLbl="parChTrans1D3" presStyleIdx="1" presStyleCnt="5"/>
      <dgm:spPr/>
      <dgm:t>
        <a:bodyPr/>
        <a:lstStyle/>
        <a:p>
          <a:endParaRPr lang="nl-NL"/>
        </a:p>
      </dgm:t>
    </dgm:pt>
    <dgm:pt modelId="{0D918858-65C4-4800-9782-9A4F1696BB04}" type="pres">
      <dgm:prSet presAssocID="{9E3F1B8C-94E6-4208-AAE2-E98FCCCE331A}" presName="connTx" presStyleLbl="parChTrans1D3" presStyleIdx="1" presStyleCnt="5"/>
      <dgm:spPr/>
      <dgm:t>
        <a:bodyPr/>
        <a:lstStyle/>
        <a:p>
          <a:endParaRPr lang="nl-NL"/>
        </a:p>
      </dgm:t>
    </dgm:pt>
    <dgm:pt modelId="{1EB7B2D7-0E54-475B-8F3C-A0590AA1AE3F}" type="pres">
      <dgm:prSet presAssocID="{8DB9307B-8A69-4DA3-B97C-A3818DBD84E3}" presName="root2" presStyleCnt="0"/>
      <dgm:spPr/>
    </dgm:pt>
    <dgm:pt modelId="{4D22113E-31DE-4315-B50A-F261C68E331E}" type="pres">
      <dgm:prSet presAssocID="{8DB9307B-8A69-4DA3-B97C-A3818DBD84E3}" presName="LevelTwoTextNode" presStyleLbl="node3" presStyleIdx="1" presStyleCnt="5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BD1AEC2A-156A-4EEF-89D7-F1DD7A1A061D}" type="pres">
      <dgm:prSet presAssocID="{8DB9307B-8A69-4DA3-B97C-A3818DBD84E3}" presName="level3hierChild" presStyleCnt="0"/>
      <dgm:spPr/>
    </dgm:pt>
    <dgm:pt modelId="{44C80C77-13FD-4885-99BA-03030A3BADE9}" type="pres">
      <dgm:prSet presAssocID="{6E2D858F-CD0A-4C51-8CDD-018B1B474865}" presName="conn2-1" presStyleLbl="parChTrans1D4" presStyleIdx="0" presStyleCnt="16"/>
      <dgm:spPr/>
      <dgm:t>
        <a:bodyPr/>
        <a:lstStyle/>
        <a:p>
          <a:endParaRPr lang="nl-NL"/>
        </a:p>
      </dgm:t>
    </dgm:pt>
    <dgm:pt modelId="{95095C6D-4BDC-4B7D-8F13-21385C42032D}" type="pres">
      <dgm:prSet presAssocID="{6E2D858F-CD0A-4C51-8CDD-018B1B474865}" presName="connTx" presStyleLbl="parChTrans1D4" presStyleIdx="0" presStyleCnt="16"/>
      <dgm:spPr/>
      <dgm:t>
        <a:bodyPr/>
        <a:lstStyle/>
        <a:p>
          <a:endParaRPr lang="nl-NL"/>
        </a:p>
      </dgm:t>
    </dgm:pt>
    <dgm:pt modelId="{E418E681-22FC-4012-9D92-6F7E85EA8790}" type="pres">
      <dgm:prSet presAssocID="{D27A5B16-DF38-4BCB-B7DE-F411D5945575}" presName="root2" presStyleCnt="0"/>
      <dgm:spPr/>
    </dgm:pt>
    <dgm:pt modelId="{034A0B81-2011-43E5-AA94-5944F6AAECB0}" type="pres">
      <dgm:prSet presAssocID="{D27A5B16-DF38-4BCB-B7DE-F411D5945575}" presName="LevelTwoTextNode" presStyleLbl="node4" presStyleIdx="0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052353B-782C-42E9-AD44-44EC2C00501C}" type="pres">
      <dgm:prSet presAssocID="{D27A5B16-DF38-4BCB-B7DE-F411D5945575}" presName="level3hierChild" presStyleCnt="0"/>
      <dgm:spPr/>
    </dgm:pt>
    <dgm:pt modelId="{ECA42AA4-9F18-4587-9837-3969548747D2}" type="pres">
      <dgm:prSet presAssocID="{1F2EADDE-5069-4DFF-A9B8-BD580416EA27}" presName="conn2-1" presStyleLbl="parChTrans1D3" presStyleIdx="2" presStyleCnt="5"/>
      <dgm:spPr/>
      <dgm:t>
        <a:bodyPr/>
        <a:lstStyle/>
        <a:p>
          <a:endParaRPr lang="nl-NL"/>
        </a:p>
      </dgm:t>
    </dgm:pt>
    <dgm:pt modelId="{3B8DDE03-0106-4397-A581-B0596B565E50}" type="pres">
      <dgm:prSet presAssocID="{1F2EADDE-5069-4DFF-A9B8-BD580416EA27}" presName="connTx" presStyleLbl="parChTrans1D3" presStyleIdx="2" presStyleCnt="5"/>
      <dgm:spPr/>
      <dgm:t>
        <a:bodyPr/>
        <a:lstStyle/>
        <a:p>
          <a:endParaRPr lang="nl-NL"/>
        </a:p>
      </dgm:t>
    </dgm:pt>
    <dgm:pt modelId="{E63FFADA-AA79-4300-B7DC-CB4D9C555660}" type="pres">
      <dgm:prSet presAssocID="{5331E274-1A58-4E21-8622-A18689A2DC45}" presName="root2" presStyleCnt="0"/>
      <dgm:spPr/>
    </dgm:pt>
    <dgm:pt modelId="{0E940BF3-6833-4150-A323-67715044CD8D}" type="pres">
      <dgm:prSet presAssocID="{5331E274-1A58-4E21-8622-A18689A2DC45}" presName="LevelTwoTextNode" presStyleLbl="node3" presStyleIdx="2" presStyleCnt="5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A84496DD-0883-4E27-A14F-5FC9EDEFD2B1}" type="pres">
      <dgm:prSet presAssocID="{5331E274-1A58-4E21-8622-A18689A2DC45}" presName="level3hierChild" presStyleCnt="0"/>
      <dgm:spPr/>
    </dgm:pt>
    <dgm:pt modelId="{BD5F4430-91DD-4262-A3D3-85365CCA9C05}" type="pres">
      <dgm:prSet presAssocID="{7DE594F0-015B-4A6C-896D-4471BF07D9BF}" presName="conn2-1" presStyleLbl="parChTrans1D4" presStyleIdx="1" presStyleCnt="16"/>
      <dgm:spPr/>
      <dgm:t>
        <a:bodyPr/>
        <a:lstStyle/>
        <a:p>
          <a:endParaRPr lang="nl-NL"/>
        </a:p>
      </dgm:t>
    </dgm:pt>
    <dgm:pt modelId="{BEABC772-16E4-43E1-9BD1-2A7FBC67CDC0}" type="pres">
      <dgm:prSet presAssocID="{7DE594F0-015B-4A6C-896D-4471BF07D9BF}" presName="connTx" presStyleLbl="parChTrans1D4" presStyleIdx="1" presStyleCnt="16"/>
      <dgm:spPr/>
      <dgm:t>
        <a:bodyPr/>
        <a:lstStyle/>
        <a:p>
          <a:endParaRPr lang="nl-NL"/>
        </a:p>
      </dgm:t>
    </dgm:pt>
    <dgm:pt modelId="{6270E6ED-3DB9-4749-AFEE-6B8DD30B479B}" type="pres">
      <dgm:prSet presAssocID="{FB0ADA00-4A16-4677-9D61-362F57EE640F}" presName="root2" presStyleCnt="0"/>
      <dgm:spPr/>
    </dgm:pt>
    <dgm:pt modelId="{7904CC9D-FE0D-49CD-9C31-5C24A02D2837}" type="pres">
      <dgm:prSet presAssocID="{FB0ADA00-4A16-4677-9D61-362F57EE640F}" presName="LevelTwoTextNode" presStyleLbl="node4" presStyleIdx="1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571ABDD3-8618-4A83-B2D4-5E2269467C91}" type="pres">
      <dgm:prSet presAssocID="{FB0ADA00-4A16-4677-9D61-362F57EE640F}" presName="level3hierChild" presStyleCnt="0"/>
      <dgm:spPr/>
    </dgm:pt>
    <dgm:pt modelId="{EE719F73-0077-4150-8DE0-F02EE1525F3B}" type="pres">
      <dgm:prSet presAssocID="{899C674F-58D4-46DF-83E8-D7C192D9A954}" presName="conn2-1" presStyleLbl="parChTrans1D4" presStyleIdx="2" presStyleCnt="16"/>
      <dgm:spPr/>
      <dgm:t>
        <a:bodyPr/>
        <a:lstStyle/>
        <a:p>
          <a:endParaRPr lang="nl-NL"/>
        </a:p>
      </dgm:t>
    </dgm:pt>
    <dgm:pt modelId="{7FE0B710-ABE0-4707-AB46-F3ADDB77DD40}" type="pres">
      <dgm:prSet presAssocID="{899C674F-58D4-46DF-83E8-D7C192D9A954}" presName="connTx" presStyleLbl="parChTrans1D4" presStyleIdx="2" presStyleCnt="16"/>
      <dgm:spPr/>
      <dgm:t>
        <a:bodyPr/>
        <a:lstStyle/>
        <a:p>
          <a:endParaRPr lang="nl-NL"/>
        </a:p>
      </dgm:t>
    </dgm:pt>
    <dgm:pt modelId="{0ED0161E-0DF6-436C-85B9-4B70A5B90B0A}" type="pres">
      <dgm:prSet presAssocID="{D693F3B1-5B84-489B-99A7-037A0D09EA6C}" presName="root2" presStyleCnt="0"/>
      <dgm:spPr/>
    </dgm:pt>
    <dgm:pt modelId="{0B4DBED2-2483-41E1-A38D-CA273F8B1F3F}" type="pres">
      <dgm:prSet presAssocID="{D693F3B1-5B84-489B-99A7-037A0D09EA6C}" presName="LevelTwoTextNode" presStyleLbl="node4" presStyleIdx="2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E82A5258-B1AF-4840-A41A-66ED34792113}" type="pres">
      <dgm:prSet presAssocID="{D693F3B1-5B84-489B-99A7-037A0D09EA6C}" presName="level3hierChild" presStyleCnt="0"/>
      <dgm:spPr/>
    </dgm:pt>
    <dgm:pt modelId="{D7783A3B-4833-43AA-84EE-C432092C8FC2}" type="pres">
      <dgm:prSet presAssocID="{FC08790B-D459-4981-AC81-3703C31F6CB3}" presName="conn2-1" presStyleLbl="parChTrans1D4" presStyleIdx="3" presStyleCnt="16"/>
      <dgm:spPr/>
      <dgm:t>
        <a:bodyPr/>
        <a:lstStyle/>
        <a:p>
          <a:endParaRPr lang="nl-NL"/>
        </a:p>
      </dgm:t>
    </dgm:pt>
    <dgm:pt modelId="{F7039E6E-7703-4247-8117-7E3580DFB042}" type="pres">
      <dgm:prSet presAssocID="{FC08790B-D459-4981-AC81-3703C31F6CB3}" presName="connTx" presStyleLbl="parChTrans1D4" presStyleIdx="3" presStyleCnt="16"/>
      <dgm:spPr/>
      <dgm:t>
        <a:bodyPr/>
        <a:lstStyle/>
        <a:p>
          <a:endParaRPr lang="nl-NL"/>
        </a:p>
      </dgm:t>
    </dgm:pt>
    <dgm:pt modelId="{FB190911-C19D-49F9-842B-B80106AFC0BA}" type="pres">
      <dgm:prSet presAssocID="{9A17726D-7DFB-452D-9263-4D44CFAF9C33}" presName="root2" presStyleCnt="0"/>
      <dgm:spPr/>
    </dgm:pt>
    <dgm:pt modelId="{C6390900-BFE6-4A4B-85A6-D82603D86CA2}" type="pres">
      <dgm:prSet presAssocID="{9A17726D-7DFB-452D-9263-4D44CFAF9C33}" presName="LevelTwoTextNode" presStyleLbl="node4" presStyleIdx="3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D6421A5C-017A-46D3-969C-9DBEDDB3AA27}" type="pres">
      <dgm:prSet presAssocID="{9A17726D-7DFB-452D-9263-4D44CFAF9C33}" presName="level3hierChild" presStyleCnt="0"/>
      <dgm:spPr/>
    </dgm:pt>
    <dgm:pt modelId="{1FA2657F-0D6B-44BF-B648-6FB37099FA34}" type="pres">
      <dgm:prSet presAssocID="{A5DAECBF-CDA4-4EF3-94DF-E4D326617915}" presName="conn2-1" presStyleLbl="parChTrans1D4" presStyleIdx="4" presStyleCnt="16"/>
      <dgm:spPr/>
      <dgm:t>
        <a:bodyPr/>
        <a:lstStyle/>
        <a:p>
          <a:endParaRPr lang="nl-NL"/>
        </a:p>
      </dgm:t>
    </dgm:pt>
    <dgm:pt modelId="{B8C9378E-3789-4E7E-B460-DF576573EC8C}" type="pres">
      <dgm:prSet presAssocID="{A5DAECBF-CDA4-4EF3-94DF-E4D326617915}" presName="connTx" presStyleLbl="parChTrans1D4" presStyleIdx="4" presStyleCnt="16"/>
      <dgm:spPr/>
      <dgm:t>
        <a:bodyPr/>
        <a:lstStyle/>
        <a:p>
          <a:endParaRPr lang="nl-NL"/>
        </a:p>
      </dgm:t>
    </dgm:pt>
    <dgm:pt modelId="{F66B5011-304C-45FC-9773-B3C686DB1EDB}" type="pres">
      <dgm:prSet presAssocID="{4BD2B0E3-E722-4578-B212-B0FDF0AC4289}" presName="root2" presStyleCnt="0"/>
      <dgm:spPr/>
    </dgm:pt>
    <dgm:pt modelId="{F77575E1-D026-4ACF-8C4A-213019926CA4}" type="pres">
      <dgm:prSet presAssocID="{4BD2B0E3-E722-4578-B212-B0FDF0AC4289}" presName="LevelTwoTextNode" presStyleLbl="node4" presStyleIdx="4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D0D7636F-F4DD-457C-97DB-8D03E1228547}" type="pres">
      <dgm:prSet presAssocID="{4BD2B0E3-E722-4578-B212-B0FDF0AC4289}" presName="level3hierChild" presStyleCnt="0"/>
      <dgm:spPr/>
    </dgm:pt>
    <dgm:pt modelId="{28EEDD5F-DA8E-4089-BC8B-F9200584A71D}" type="pres">
      <dgm:prSet presAssocID="{102288F1-98ED-4FD5-BBA1-5E9D26424170}" presName="conn2-1" presStyleLbl="parChTrans1D4" presStyleIdx="5" presStyleCnt="16"/>
      <dgm:spPr/>
      <dgm:t>
        <a:bodyPr/>
        <a:lstStyle/>
        <a:p>
          <a:endParaRPr lang="nl-NL"/>
        </a:p>
      </dgm:t>
    </dgm:pt>
    <dgm:pt modelId="{90BB7CC7-EC55-4541-A5DD-40ED3EE337A1}" type="pres">
      <dgm:prSet presAssocID="{102288F1-98ED-4FD5-BBA1-5E9D26424170}" presName="connTx" presStyleLbl="parChTrans1D4" presStyleIdx="5" presStyleCnt="16"/>
      <dgm:spPr/>
      <dgm:t>
        <a:bodyPr/>
        <a:lstStyle/>
        <a:p>
          <a:endParaRPr lang="nl-NL"/>
        </a:p>
      </dgm:t>
    </dgm:pt>
    <dgm:pt modelId="{E5AF8211-CFF7-48D5-A723-4C45997C8F96}" type="pres">
      <dgm:prSet presAssocID="{39AC158B-1367-4AD9-83C0-35544CEA45DA}" presName="root2" presStyleCnt="0"/>
      <dgm:spPr/>
    </dgm:pt>
    <dgm:pt modelId="{7838155B-60D8-4C1E-B0A7-0BCDA3D512DB}" type="pres">
      <dgm:prSet presAssocID="{39AC158B-1367-4AD9-83C0-35544CEA45DA}" presName="LevelTwoTextNode" presStyleLbl="node4" presStyleIdx="5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C41C0D09-4E6C-4826-ABE4-C795888A8011}" type="pres">
      <dgm:prSet presAssocID="{39AC158B-1367-4AD9-83C0-35544CEA45DA}" presName="level3hierChild" presStyleCnt="0"/>
      <dgm:spPr/>
    </dgm:pt>
    <dgm:pt modelId="{B08DC783-C7E9-438E-8DED-8EA47DCB0E1D}" type="pres">
      <dgm:prSet presAssocID="{DA422B0D-972D-4D47-9544-0C06C886869C}" presName="conn2-1" presStyleLbl="parChTrans1D4" presStyleIdx="6" presStyleCnt="16"/>
      <dgm:spPr/>
      <dgm:t>
        <a:bodyPr/>
        <a:lstStyle/>
        <a:p>
          <a:endParaRPr lang="nl-NL"/>
        </a:p>
      </dgm:t>
    </dgm:pt>
    <dgm:pt modelId="{087A1955-965A-4DE5-9AB9-0EE4FF35B998}" type="pres">
      <dgm:prSet presAssocID="{DA422B0D-972D-4D47-9544-0C06C886869C}" presName="connTx" presStyleLbl="parChTrans1D4" presStyleIdx="6" presStyleCnt="16"/>
      <dgm:spPr/>
      <dgm:t>
        <a:bodyPr/>
        <a:lstStyle/>
        <a:p>
          <a:endParaRPr lang="nl-NL"/>
        </a:p>
      </dgm:t>
    </dgm:pt>
    <dgm:pt modelId="{71499C2E-A828-4F51-8629-404BBF09B841}" type="pres">
      <dgm:prSet presAssocID="{68997E0C-EF75-4EB2-B479-197994FA1581}" presName="root2" presStyleCnt="0"/>
      <dgm:spPr/>
    </dgm:pt>
    <dgm:pt modelId="{91F2182D-514F-42CA-AF75-B98AF7444CDE}" type="pres">
      <dgm:prSet presAssocID="{68997E0C-EF75-4EB2-B479-197994FA1581}" presName="LevelTwoTextNode" presStyleLbl="node4" presStyleIdx="6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2AD815BB-0871-495F-8694-E3E843FACB53}" type="pres">
      <dgm:prSet presAssocID="{68997E0C-EF75-4EB2-B479-197994FA1581}" presName="level3hierChild" presStyleCnt="0"/>
      <dgm:spPr/>
    </dgm:pt>
    <dgm:pt modelId="{660BB24C-5083-4E38-8181-9B6C64050999}" type="pres">
      <dgm:prSet presAssocID="{1CA9AE89-9CAF-42E7-87CD-23DA2C6BBA4C}" presName="conn2-1" presStyleLbl="parChTrans1D4" presStyleIdx="7" presStyleCnt="16"/>
      <dgm:spPr/>
      <dgm:t>
        <a:bodyPr/>
        <a:lstStyle/>
        <a:p>
          <a:endParaRPr lang="nl-NL"/>
        </a:p>
      </dgm:t>
    </dgm:pt>
    <dgm:pt modelId="{19808C85-524B-4462-A770-72E20A1D7149}" type="pres">
      <dgm:prSet presAssocID="{1CA9AE89-9CAF-42E7-87CD-23DA2C6BBA4C}" presName="connTx" presStyleLbl="parChTrans1D4" presStyleIdx="7" presStyleCnt="16"/>
      <dgm:spPr/>
      <dgm:t>
        <a:bodyPr/>
        <a:lstStyle/>
        <a:p>
          <a:endParaRPr lang="nl-NL"/>
        </a:p>
      </dgm:t>
    </dgm:pt>
    <dgm:pt modelId="{A6B6A70B-2F01-40FB-8000-EB3BD35A083A}" type="pres">
      <dgm:prSet presAssocID="{EC350F66-2861-4113-A029-27C2D5BB13B8}" presName="root2" presStyleCnt="0"/>
      <dgm:spPr/>
    </dgm:pt>
    <dgm:pt modelId="{055E95E7-7B89-46C9-93ED-17F05516C578}" type="pres">
      <dgm:prSet presAssocID="{EC350F66-2861-4113-A029-27C2D5BB13B8}" presName="LevelTwoTextNode" presStyleLbl="node4" presStyleIdx="7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EA0F8AC-405E-462D-8DEE-01EFA0C0EFA0}" type="pres">
      <dgm:prSet presAssocID="{EC350F66-2861-4113-A029-27C2D5BB13B8}" presName="level3hierChild" presStyleCnt="0"/>
      <dgm:spPr/>
    </dgm:pt>
    <dgm:pt modelId="{665AED2A-BAE6-4E22-A034-0F1CF58A62A5}" type="pres">
      <dgm:prSet presAssocID="{F9A91489-267A-4F5B-BD6F-39ED28D0BA74}" presName="conn2-1" presStyleLbl="parChTrans1D2" presStyleIdx="2" presStyleCnt="3"/>
      <dgm:spPr/>
      <dgm:t>
        <a:bodyPr/>
        <a:lstStyle/>
        <a:p>
          <a:endParaRPr lang="nl-NL"/>
        </a:p>
      </dgm:t>
    </dgm:pt>
    <dgm:pt modelId="{00C86596-A6EF-4D56-BB70-205DC2A240E4}" type="pres">
      <dgm:prSet presAssocID="{F9A91489-267A-4F5B-BD6F-39ED28D0BA74}" presName="connTx" presStyleLbl="parChTrans1D2" presStyleIdx="2" presStyleCnt="3"/>
      <dgm:spPr/>
      <dgm:t>
        <a:bodyPr/>
        <a:lstStyle/>
        <a:p>
          <a:endParaRPr lang="nl-NL"/>
        </a:p>
      </dgm:t>
    </dgm:pt>
    <dgm:pt modelId="{4ACF70E1-0F0A-47B3-AA45-84FB89B46A98}" type="pres">
      <dgm:prSet presAssocID="{334598E2-BA60-4656-B5E1-89AFE6F233BA}" presName="root2" presStyleCnt="0"/>
      <dgm:spPr/>
    </dgm:pt>
    <dgm:pt modelId="{4104424F-F975-4C5D-A385-CD9991C96F55}" type="pres">
      <dgm:prSet presAssocID="{334598E2-BA60-4656-B5E1-89AFE6F233BA}" presName="LevelTwoTextNode" presStyleLbl="node2" presStyleIdx="2" presStyleCnt="3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962FA3CE-A400-4AD1-B52C-4614AFE3E3BE}" type="pres">
      <dgm:prSet presAssocID="{334598E2-BA60-4656-B5E1-89AFE6F233BA}" presName="level3hierChild" presStyleCnt="0"/>
      <dgm:spPr/>
    </dgm:pt>
    <dgm:pt modelId="{ECB84F2E-F5AE-4390-81AF-41C5920AFAE0}" type="pres">
      <dgm:prSet presAssocID="{F3E17F1C-5A95-4E94-8BEE-F7538073DDF4}" presName="conn2-1" presStyleLbl="parChTrans1D3" presStyleIdx="3" presStyleCnt="5"/>
      <dgm:spPr/>
      <dgm:t>
        <a:bodyPr/>
        <a:lstStyle/>
        <a:p>
          <a:endParaRPr lang="nl-NL"/>
        </a:p>
      </dgm:t>
    </dgm:pt>
    <dgm:pt modelId="{F743CCB0-0D86-4275-AC6C-5DE440A19607}" type="pres">
      <dgm:prSet presAssocID="{F3E17F1C-5A95-4E94-8BEE-F7538073DDF4}" presName="connTx" presStyleLbl="parChTrans1D3" presStyleIdx="3" presStyleCnt="5"/>
      <dgm:spPr/>
      <dgm:t>
        <a:bodyPr/>
        <a:lstStyle/>
        <a:p>
          <a:endParaRPr lang="nl-NL"/>
        </a:p>
      </dgm:t>
    </dgm:pt>
    <dgm:pt modelId="{D6D81E7A-A9C9-4671-916D-75A9E323E605}" type="pres">
      <dgm:prSet presAssocID="{4840E223-280E-4E6F-A375-297C6ED72693}" presName="root2" presStyleCnt="0"/>
      <dgm:spPr/>
    </dgm:pt>
    <dgm:pt modelId="{6717E82F-E42F-4E55-B2FE-6BDD6DAFF00B}" type="pres">
      <dgm:prSet presAssocID="{4840E223-280E-4E6F-A375-297C6ED72693}" presName="LevelTwoTextNode" presStyleLbl="node3" presStyleIdx="3" presStyleCnt="5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D9C71D8B-BEB4-421D-BD2A-D4820346B67A}" type="pres">
      <dgm:prSet presAssocID="{4840E223-280E-4E6F-A375-297C6ED72693}" presName="level3hierChild" presStyleCnt="0"/>
      <dgm:spPr/>
    </dgm:pt>
    <dgm:pt modelId="{AA552CE1-2818-4523-BCD5-0C8D2527E1FF}" type="pres">
      <dgm:prSet presAssocID="{85201E1A-B9FF-4DDA-BBDF-C428480C2A15}" presName="conn2-1" presStyleLbl="parChTrans1D4" presStyleIdx="8" presStyleCnt="16"/>
      <dgm:spPr/>
      <dgm:t>
        <a:bodyPr/>
        <a:lstStyle/>
        <a:p>
          <a:endParaRPr lang="nl-NL"/>
        </a:p>
      </dgm:t>
    </dgm:pt>
    <dgm:pt modelId="{6E0713B0-CA3F-4095-9C4B-F92638427851}" type="pres">
      <dgm:prSet presAssocID="{85201E1A-B9FF-4DDA-BBDF-C428480C2A15}" presName="connTx" presStyleLbl="parChTrans1D4" presStyleIdx="8" presStyleCnt="16"/>
      <dgm:spPr/>
      <dgm:t>
        <a:bodyPr/>
        <a:lstStyle/>
        <a:p>
          <a:endParaRPr lang="nl-NL"/>
        </a:p>
      </dgm:t>
    </dgm:pt>
    <dgm:pt modelId="{76A3517A-FAFB-4383-9834-96536F6325B9}" type="pres">
      <dgm:prSet presAssocID="{59D30850-C563-4696-BD57-43416047B19C}" presName="root2" presStyleCnt="0"/>
      <dgm:spPr/>
    </dgm:pt>
    <dgm:pt modelId="{D8FA0A33-A818-4E46-8806-5AA80A51B06D}" type="pres">
      <dgm:prSet presAssocID="{59D30850-C563-4696-BD57-43416047B19C}" presName="LevelTwoTextNode" presStyleLbl="node4" presStyleIdx="8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0D086B3-627C-4368-9571-D71261AA9E65}" type="pres">
      <dgm:prSet presAssocID="{59D30850-C563-4696-BD57-43416047B19C}" presName="level3hierChild" presStyleCnt="0"/>
      <dgm:spPr/>
    </dgm:pt>
    <dgm:pt modelId="{4DF6DA3A-CA6B-4614-A2AA-811D068EA3FC}" type="pres">
      <dgm:prSet presAssocID="{78B32983-4407-4D73-802F-EC2120CFC6D5}" presName="conn2-1" presStyleLbl="parChTrans1D3" presStyleIdx="4" presStyleCnt="5"/>
      <dgm:spPr/>
      <dgm:t>
        <a:bodyPr/>
        <a:lstStyle/>
        <a:p>
          <a:endParaRPr lang="nl-NL"/>
        </a:p>
      </dgm:t>
    </dgm:pt>
    <dgm:pt modelId="{2F07C5C6-EFC8-4AB9-A055-800537368FAA}" type="pres">
      <dgm:prSet presAssocID="{78B32983-4407-4D73-802F-EC2120CFC6D5}" presName="connTx" presStyleLbl="parChTrans1D3" presStyleIdx="4" presStyleCnt="5"/>
      <dgm:spPr/>
      <dgm:t>
        <a:bodyPr/>
        <a:lstStyle/>
        <a:p>
          <a:endParaRPr lang="nl-NL"/>
        </a:p>
      </dgm:t>
    </dgm:pt>
    <dgm:pt modelId="{3D20E7AC-4531-4252-8689-73C4CEC77087}" type="pres">
      <dgm:prSet presAssocID="{E7B223BB-ADC2-4717-9F70-E67C76F334D3}" presName="root2" presStyleCnt="0"/>
      <dgm:spPr/>
    </dgm:pt>
    <dgm:pt modelId="{A8266420-4B8A-4F78-90B1-B7CC521ED1FD}" type="pres">
      <dgm:prSet presAssocID="{E7B223BB-ADC2-4717-9F70-E67C76F334D3}" presName="LevelTwoTextNode" presStyleLbl="node3" presStyleIdx="4" presStyleCnt="5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B7FD732C-16FE-473B-8828-52BB52A68B9B}" type="pres">
      <dgm:prSet presAssocID="{E7B223BB-ADC2-4717-9F70-E67C76F334D3}" presName="level3hierChild" presStyleCnt="0"/>
      <dgm:spPr/>
    </dgm:pt>
    <dgm:pt modelId="{C67577E2-D4E6-4276-8094-0B65348A4581}" type="pres">
      <dgm:prSet presAssocID="{2F3BCBDD-5DA2-459B-929B-E415C5911839}" presName="conn2-1" presStyleLbl="parChTrans1D4" presStyleIdx="9" presStyleCnt="16"/>
      <dgm:spPr/>
      <dgm:t>
        <a:bodyPr/>
        <a:lstStyle/>
        <a:p>
          <a:endParaRPr lang="nl-NL"/>
        </a:p>
      </dgm:t>
    </dgm:pt>
    <dgm:pt modelId="{173628CE-34C3-464F-B523-246D6CACF870}" type="pres">
      <dgm:prSet presAssocID="{2F3BCBDD-5DA2-459B-929B-E415C5911839}" presName="connTx" presStyleLbl="parChTrans1D4" presStyleIdx="9" presStyleCnt="16"/>
      <dgm:spPr/>
      <dgm:t>
        <a:bodyPr/>
        <a:lstStyle/>
        <a:p>
          <a:endParaRPr lang="nl-NL"/>
        </a:p>
      </dgm:t>
    </dgm:pt>
    <dgm:pt modelId="{71506E74-4FCE-46FB-B901-CF1D674FB76C}" type="pres">
      <dgm:prSet presAssocID="{EFB49733-90C1-426D-9093-302A7A87C89B}" presName="root2" presStyleCnt="0"/>
      <dgm:spPr/>
    </dgm:pt>
    <dgm:pt modelId="{C2E6B33F-CC07-4872-8D6D-36AD7AD8ED24}" type="pres">
      <dgm:prSet presAssocID="{EFB49733-90C1-426D-9093-302A7A87C89B}" presName="LevelTwoTextNode" presStyleLbl="node4" presStyleIdx="9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06F42D7F-A33B-4678-A508-89D681DF057F}" type="pres">
      <dgm:prSet presAssocID="{EFB49733-90C1-426D-9093-302A7A87C89B}" presName="level3hierChild" presStyleCnt="0"/>
      <dgm:spPr/>
    </dgm:pt>
    <dgm:pt modelId="{379498B5-E9B1-42CE-B390-9000CD09990F}" type="pres">
      <dgm:prSet presAssocID="{646F6EE7-4C52-4411-8E90-08D06CA66450}" presName="conn2-1" presStyleLbl="parChTrans1D4" presStyleIdx="10" presStyleCnt="16"/>
      <dgm:spPr/>
      <dgm:t>
        <a:bodyPr/>
        <a:lstStyle/>
        <a:p>
          <a:endParaRPr lang="nl-NL"/>
        </a:p>
      </dgm:t>
    </dgm:pt>
    <dgm:pt modelId="{BB9A0FA4-8694-4073-BE20-CCC957353133}" type="pres">
      <dgm:prSet presAssocID="{646F6EE7-4C52-4411-8E90-08D06CA66450}" presName="connTx" presStyleLbl="parChTrans1D4" presStyleIdx="10" presStyleCnt="16"/>
      <dgm:spPr/>
      <dgm:t>
        <a:bodyPr/>
        <a:lstStyle/>
        <a:p>
          <a:endParaRPr lang="nl-NL"/>
        </a:p>
      </dgm:t>
    </dgm:pt>
    <dgm:pt modelId="{4C4848F3-3997-4C01-BBDF-36CDBE85B7E5}" type="pres">
      <dgm:prSet presAssocID="{9ED673A4-1BB6-43AC-8770-794F7BAA9CD8}" presName="root2" presStyleCnt="0"/>
      <dgm:spPr/>
    </dgm:pt>
    <dgm:pt modelId="{201A8B8F-FD39-4CA0-B107-7BDA9982D228}" type="pres">
      <dgm:prSet presAssocID="{9ED673A4-1BB6-43AC-8770-794F7BAA9CD8}" presName="LevelTwoTextNode" presStyleLbl="node4" presStyleIdx="10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E6F779BA-B909-4ADF-BEA7-F3A8628AD314}" type="pres">
      <dgm:prSet presAssocID="{9ED673A4-1BB6-43AC-8770-794F7BAA9CD8}" presName="level3hierChild" presStyleCnt="0"/>
      <dgm:spPr/>
    </dgm:pt>
    <dgm:pt modelId="{A8F4D188-BB1D-4C54-A3E3-DCF3B41F3D38}" type="pres">
      <dgm:prSet presAssocID="{C1DF9FC2-CAD4-4BDC-A2AC-AEBA15EDA357}" presName="conn2-1" presStyleLbl="parChTrans1D4" presStyleIdx="11" presStyleCnt="16"/>
      <dgm:spPr/>
      <dgm:t>
        <a:bodyPr/>
        <a:lstStyle/>
        <a:p>
          <a:endParaRPr lang="nl-NL"/>
        </a:p>
      </dgm:t>
    </dgm:pt>
    <dgm:pt modelId="{2C09EB56-7344-4F21-AA36-070ECFFE875D}" type="pres">
      <dgm:prSet presAssocID="{C1DF9FC2-CAD4-4BDC-A2AC-AEBA15EDA357}" presName="connTx" presStyleLbl="parChTrans1D4" presStyleIdx="11" presStyleCnt="16"/>
      <dgm:spPr/>
      <dgm:t>
        <a:bodyPr/>
        <a:lstStyle/>
        <a:p>
          <a:endParaRPr lang="nl-NL"/>
        </a:p>
      </dgm:t>
    </dgm:pt>
    <dgm:pt modelId="{9111B0C3-4986-4C88-89A1-4F1BD105DE1C}" type="pres">
      <dgm:prSet presAssocID="{5869FB10-0452-4E7B-98D5-F9AF96752CD4}" presName="root2" presStyleCnt="0"/>
      <dgm:spPr/>
    </dgm:pt>
    <dgm:pt modelId="{6C2B0667-7952-465A-8CCD-A982288180CB}" type="pres">
      <dgm:prSet presAssocID="{5869FB10-0452-4E7B-98D5-F9AF96752CD4}" presName="LevelTwoTextNode" presStyleLbl="node4" presStyleIdx="11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CB58CDCD-A134-4CF0-8C74-DA8BB182730D}" type="pres">
      <dgm:prSet presAssocID="{5869FB10-0452-4E7B-98D5-F9AF96752CD4}" presName="level3hierChild" presStyleCnt="0"/>
      <dgm:spPr/>
    </dgm:pt>
    <dgm:pt modelId="{7F629FD2-766E-4BDA-B24C-9CE8063D065A}" type="pres">
      <dgm:prSet presAssocID="{A812BFAF-E4A2-4341-A71F-E511D1DF1336}" presName="conn2-1" presStyleLbl="parChTrans1D4" presStyleIdx="12" presStyleCnt="16"/>
      <dgm:spPr/>
      <dgm:t>
        <a:bodyPr/>
        <a:lstStyle/>
        <a:p>
          <a:endParaRPr lang="nl-NL"/>
        </a:p>
      </dgm:t>
    </dgm:pt>
    <dgm:pt modelId="{A323F2D6-6BCE-4A26-8B5A-C6797DBE7447}" type="pres">
      <dgm:prSet presAssocID="{A812BFAF-E4A2-4341-A71F-E511D1DF1336}" presName="connTx" presStyleLbl="parChTrans1D4" presStyleIdx="12" presStyleCnt="16"/>
      <dgm:spPr/>
      <dgm:t>
        <a:bodyPr/>
        <a:lstStyle/>
        <a:p>
          <a:endParaRPr lang="nl-NL"/>
        </a:p>
      </dgm:t>
    </dgm:pt>
    <dgm:pt modelId="{396FB06B-2E8A-4CC4-8BDF-EFFE7321D144}" type="pres">
      <dgm:prSet presAssocID="{882768E5-1864-4A6A-B378-5246241ADF86}" presName="root2" presStyleCnt="0"/>
      <dgm:spPr/>
    </dgm:pt>
    <dgm:pt modelId="{EB21DF2F-A59A-4C5D-A28E-8968E4CECA71}" type="pres">
      <dgm:prSet presAssocID="{882768E5-1864-4A6A-B378-5246241ADF86}" presName="LevelTwoTextNode" presStyleLbl="node4" presStyleIdx="12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B6DAB639-C601-4E79-B13F-F40B9041D534}" type="pres">
      <dgm:prSet presAssocID="{882768E5-1864-4A6A-B378-5246241ADF86}" presName="level3hierChild" presStyleCnt="0"/>
      <dgm:spPr/>
    </dgm:pt>
    <dgm:pt modelId="{DE0305C4-9947-4977-81F8-9048A10576EB}" type="pres">
      <dgm:prSet presAssocID="{DE4B2415-96D0-416A-B982-7DFAA99FDC10}" presName="conn2-1" presStyleLbl="parChTrans1D4" presStyleIdx="13" presStyleCnt="16"/>
      <dgm:spPr/>
      <dgm:t>
        <a:bodyPr/>
        <a:lstStyle/>
        <a:p>
          <a:endParaRPr lang="nl-NL"/>
        </a:p>
      </dgm:t>
    </dgm:pt>
    <dgm:pt modelId="{F07861DC-C072-41C1-B2AF-F319390C1F63}" type="pres">
      <dgm:prSet presAssocID="{DE4B2415-96D0-416A-B982-7DFAA99FDC10}" presName="connTx" presStyleLbl="parChTrans1D4" presStyleIdx="13" presStyleCnt="16"/>
      <dgm:spPr/>
      <dgm:t>
        <a:bodyPr/>
        <a:lstStyle/>
        <a:p>
          <a:endParaRPr lang="nl-NL"/>
        </a:p>
      </dgm:t>
    </dgm:pt>
    <dgm:pt modelId="{7992E9C3-1FA0-4B86-9695-383FF9E80F10}" type="pres">
      <dgm:prSet presAssocID="{161284BE-75E5-4EF1-ADC6-0FFE07728C1C}" presName="root2" presStyleCnt="0"/>
      <dgm:spPr/>
    </dgm:pt>
    <dgm:pt modelId="{3F1BAC0B-C9AF-44CF-80FC-6610E72132B6}" type="pres">
      <dgm:prSet presAssocID="{161284BE-75E5-4EF1-ADC6-0FFE07728C1C}" presName="LevelTwoTextNode" presStyleLbl="node4" presStyleIdx="13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F4D6158D-EC74-4B93-A507-E6474064E3E6}" type="pres">
      <dgm:prSet presAssocID="{161284BE-75E5-4EF1-ADC6-0FFE07728C1C}" presName="level3hierChild" presStyleCnt="0"/>
      <dgm:spPr/>
    </dgm:pt>
    <dgm:pt modelId="{506CEB6E-64A0-4812-9804-B81B10E6F788}" type="pres">
      <dgm:prSet presAssocID="{F1977036-C38E-4DCE-8F01-0F756AF7FE8E}" presName="conn2-1" presStyleLbl="parChTrans1D4" presStyleIdx="14" presStyleCnt="16"/>
      <dgm:spPr/>
      <dgm:t>
        <a:bodyPr/>
        <a:lstStyle/>
        <a:p>
          <a:endParaRPr lang="nl-NL"/>
        </a:p>
      </dgm:t>
    </dgm:pt>
    <dgm:pt modelId="{54B263BC-7009-48CC-8A2E-E7310303E04C}" type="pres">
      <dgm:prSet presAssocID="{F1977036-C38E-4DCE-8F01-0F756AF7FE8E}" presName="connTx" presStyleLbl="parChTrans1D4" presStyleIdx="14" presStyleCnt="16"/>
      <dgm:spPr/>
      <dgm:t>
        <a:bodyPr/>
        <a:lstStyle/>
        <a:p>
          <a:endParaRPr lang="nl-NL"/>
        </a:p>
      </dgm:t>
    </dgm:pt>
    <dgm:pt modelId="{AD2A6208-BE7E-47E4-B47A-72A18C7416F3}" type="pres">
      <dgm:prSet presAssocID="{7CC79043-9D5C-4F16-AF56-FF657A453D19}" presName="root2" presStyleCnt="0"/>
      <dgm:spPr/>
    </dgm:pt>
    <dgm:pt modelId="{1151C5E1-596A-44B8-A1E0-1C7F866C0ABE}" type="pres">
      <dgm:prSet presAssocID="{7CC79043-9D5C-4F16-AF56-FF657A453D19}" presName="LevelTwoTextNode" presStyleLbl="node4" presStyleIdx="14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EBCF8A12-59C0-4150-B8AA-6DFE18D17DD4}" type="pres">
      <dgm:prSet presAssocID="{7CC79043-9D5C-4F16-AF56-FF657A453D19}" presName="level3hierChild" presStyleCnt="0"/>
      <dgm:spPr/>
    </dgm:pt>
    <dgm:pt modelId="{7CD8D9DC-21B7-4436-A89E-BE32EB899704}" type="pres">
      <dgm:prSet presAssocID="{4D9D5E23-1E5E-4538-B25D-6E25CE815BBF}" presName="conn2-1" presStyleLbl="parChTrans1D4" presStyleIdx="15" presStyleCnt="16"/>
      <dgm:spPr/>
      <dgm:t>
        <a:bodyPr/>
        <a:lstStyle/>
        <a:p>
          <a:endParaRPr lang="nl-NL"/>
        </a:p>
      </dgm:t>
    </dgm:pt>
    <dgm:pt modelId="{CFB5950F-B105-4AD9-BD7A-9839F0943067}" type="pres">
      <dgm:prSet presAssocID="{4D9D5E23-1E5E-4538-B25D-6E25CE815BBF}" presName="connTx" presStyleLbl="parChTrans1D4" presStyleIdx="15" presStyleCnt="16"/>
      <dgm:spPr/>
      <dgm:t>
        <a:bodyPr/>
        <a:lstStyle/>
        <a:p>
          <a:endParaRPr lang="nl-NL"/>
        </a:p>
      </dgm:t>
    </dgm:pt>
    <dgm:pt modelId="{11AF0CE0-ACF8-4DEB-A0B9-B8102B965957}" type="pres">
      <dgm:prSet presAssocID="{1C7DE29F-95DA-40F8-A069-25BB76D2336E}" presName="root2" presStyleCnt="0"/>
      <dgm:spPr/>
    </dgm:pt>
    <dgm:pt modelId="{620514E2-2684-4C77-BB27-9C0F160AC0B3}" type="pres">
      <dgm:prSet presAssocID="{1C7DE29F-95DA-40F8-A069-25BB76D2336E}" presName="LevelTwoTextNode" presStyleLbl="node4" presStyleIdx="15" presStyleCnt="16" custLinFactNeighborY="1096">
        <dgm:presLayoutVars>
          <dgm:chPref val="3"/>
        </dgm:presLayoutVars>
      </dgm:prSet>
      <dgm:spPr/>
      <dgm:t>
        <a:bodyPr/>
        <a:lstStyle/>
        <a:p>
          <a:endParaRPr lang="nl-NL"/>
        </a:p>
      </dgm:t>
    </dgm:pt>
    <dgm:pt modelId="{12B69925-5219-45AD-92EC-CF67346076FA}" type="pres">
      <dgm:prSet presAssocID="{1C7DE29F-95DA-40F8-A069-25BB76D2336E}" presName="level3hierChild" presStyleCnt="0"/>
      <dgm:spPr/>
    </dgm:pt>
  </dgm:ptLst>
  <dgm:cxnLst>
    <dgm:cxn modelId="{2F3389C9-5654-4AD2-B2C4-808C8AE57C7C}" type="presOf" srcId="{646F6EE7-4C52-4411-8E90-08D06CA66450}" destId="{379498B5-E9B1-42CE-B390-9000CD09990F}" srcOrd="0" destOrd="0" presId="urn:microsoft.com/office/officeart/2005/8/layout/hierarchy2"/>
    <dgm:cxn modelId="{BD119345-8AB6-4EF8-8D8C-A7F17A332AD9}" type="presOf" srcId="{78B32983-4407-4D73-802F-EC2120CFC6D5}" destId="{4DF6DA3A-CA6B-4614-A2AA-811D068EA3FC}" srcOrd="0" destOrd="0" presId="urn:microsoft.com/office/officeart/2005/8/layout/hierarchy2"/>
    <dgm:cxn modelId="{AC4B2239-EA5B-4380-96A6-DBF1CB08C926}" type="presOf" srcId="{1C7DE29F-95DA-40F8-A069-25BB76D2336E}" destId="{620514E2-2684-4C77-BB27-9C0F160AC0B3}" srcOrd="0" destOrd="0" presId="urn:microsoft.com/office/officeart/2005/8/layout/hierarchy2"/>
    <dgm:cxn modelId="{189C968D-C723-4CC1-A326-AE9EB5516EBC}" type="presOf" srcId="{68997E0C-EF75-4EB2-B479-197994FA1581}" destId="{91F2182D-514F-42CA-AF75-B98AF7444CDE}" srcOrd="0" destOrd="0" presId="urn:microsoft.com/office/officeart/2005/8/layout/hierarchy2"/>
    <dgm:cxn modelId="{B511DADD-7F10-4029-AA1A-6F4EA299632E}" srcId="{5331E274-1A58-4E21-8622-A18689A2DC45}" destId="{FB0ADA00-4A16-4677-9D61-362F57EE640F}" srcOrd="0" destOrd="0" parTransId="{7DE594F0-015B-4A6C-896D-4471BF07D9BF}" sibTransId="{9286B0AC-C5BC-4FA2-86D3-75403DA83EB8}"/>
    <dgm:cxn modelId="{9458A064-CC94-46B7-9105-44A43B33891B}" type="presOf" srcId="{D41DA5BD-F538-4513-9E02-9EF89E2CD887}" destId="{DEF9E5F8-A4A9-4988-81C8-0E1AF174ACCD}" srcOrd="0" destOrd="0" presId="urn:microsoft.com/office/officeart/2005/8/layout/hierarchy2"/>
    <dgm:cxn modelId="{8D2D3D25-A5B6-4F96-864A-BB8A4B63B372}" srcId="{DA877E7B-B677-4520-A41A-99AA20C795BB}" destId="{8DB9307B-8A69-4DA3-B97C-A3818DBD84E3}" srcOrd="0" destOrd="0" parTransId="{9E3F1B8C-94E6-4208-AAE2-E98FCCCE331A}" sibTransId="{D5083A47-5E9F-4905-ABBE-0570BC1D44C1}"/>
    <dgm:cxn modelId="{50D50FB7-363F-4A5E-BD3B-D021F0D0BCB6}" type="presOf" srcId="{A812BFAF-E4A2-4341-A71F-E511D1DF1336}" destId="{A323F2D6-6BCE-4A26-8B5A-C6797DBE7447}" srcOrd="1" destOrd="0" presId="urn:microsoft.com/office/officeart/2005/8/layout/hierarchy2"/>
    <dgm:cxn modelId="{EBD6EA13-B05D-468C-A849-5CBC8FFFF05E}" type="presOf" srcId="{E7B223BB-ADC2-4717-9F70-E67C76F334D3}" destId="{A8266420-4B8A-4F78-90B1-B7CC521ED1FD}" srcOrd="0" destOrd="0" presId="urn:microsoft.com/office/officeart/2005/8/layout/hierarchy2"/>
    <dgm:cxn modelId="{C547B161-B30E-4C4D-9716-CD4462B0C6AE}" type="presOf" srcId="{161284BE-75E5-4EF1-ADC6-0FFE07728C1C}" destId="{3F1BAC0B-C9AF-44CF-80FC-6610E72132B6}" srcOrd="0" destOrd="0" presId="urn:microsoft.com/office/officeart/2005/8/layout/hierarchy2"/>
    <dgm:cxn modelId="{A5D4B62D-1B9E-48C7-8416-A22C8BDD91AF}" srcId="{4840E223-280E-4E6F-A375-297C6ED72693}" destId="{59D30850-C563-4696-BD57-43416047B19C}" srcOrd="0" destOrd="0" parTransId="{85201E1A-B9FF-4DDA-BBDF-C428480C2A15}" sibTransId="{9900445B-D005-42DD-A98D-E8E1E8CF3AFA}"/>
    <dgm:cxn modelId="{4781AF64-CC9D-40FE-B041-14A3162F8679}" type="presOf" srcId="{C03833B1-4140-4BCC-9946-F17F6D2C88D8}" destId="{6A2AC817-0B61-4987-8549-41618BDF8A3A}" srcOrd="0" destOrd="0" presId="urn:microsoft.com/office/officeart/2005/8/layout/hierarchy2"/>
    <dgm:cxn modelId="{E8CBAAF0-938C-4A38-B25F-456B435C987A}" type="presOf" srcId="{FC08790B-D459-4981-AC81-3703C31F6CB3}" destId="{F7039E6E-7703-4247-8117-7E3580DFB042}" srcOrd="1" destOrd="0" presId="urn:microsoft.com/office/officeart/2005/8/layout/hierarchy2"/>
    <dgm:cxn modelId="{C8E65ACD-4E37-45F4-91FF-66E853B6D269}" srcId="{334598E2-BA60-4656-B5E1-89AFE6F233BA}" destId="{4840E223-280E-4E6F-A375-297C6ED72693}" srcOrd="0" destOrd="0" parTransId="{F3E17F1C-5A95-4E94-8BEE-F7538073DDF4}" sibTransId="{8FBE4D8A-5AC2-4632-AEEF-D533654860E5}"/>
    <dgm:cxn modelId="{FF0A40D7-4609-4B91-9E1C-699E2EA39657}" type="presOf" srcId="{5869FB10-0452-4E7B-98D5-F9AF96752CD4}" destId="{6C2B0667-7952-465A-8CCD-A982288180CB}" srcOrd="0" destOrd="0" presId="urn:microsoft.com/office/officeart/2005/8/layout/hierarchy2"/>
    <dgm:cxn modelId="{9035A0EF-7991-40C1-B01C-F0B20A0403D5}" srcId="{9A17726D-7DFB-452D-9263-4D44CFAF9C33}" destId="{4BD2B0E3-E722-4578-B212-B0FDF0AC4289}" srcOrd="0" destOrd="0" parTransId="{A5DAECBF-CDA4-4EF3-94DF-E4D326617915}" sibTransId="{CCC35A23-FBC5-453A-AE8A-8F2972C6ADF5}"/>
    <dgm:cxn modelId="{EA6EFAAC-7000-41B6-A783-E174166B7D29}" srcId="{431129F2-7F3F-40BF-A7D9-DFFDA558272B}" destId="{334598E2-BA60-4656-B5E1-89AFE6F233BA}" srcOrd="2" destOrd="0" parTransId="{F9A91489-267A-4F5B-BD6F-39ED28D0BA74}" sibTransId="{B78987D0-A97E-480C-B0BC-AAFAB1B6A1AA}"/>
    <dgm:cxn modelId="{5763505F-1897-4269-BD26-6806342CE0D6}" type="presOf" srcId="{85201E1A-B9FF-4DDA-BBDF-C428480C2A15}" destId="{AA552CE1-2818-4523-BCD5-0C8D2527E1FF}" srcOrd="0" destOrd="0" presId="urn:microsoft.com/office/officeart/2005/8/layout/hierarchy2"/>
    <dgm:cxn modelId="{3DAA97D5-E889-4EDE-81DB-6FE57C8B0BC6}" type="presOf" srcId="{9E3F1B8C-94E6-4208-AAE2-E98FCCCE331A}" destId="{73D58BC1-0C18-4404-8540-DB61F0E23ED9}" srcOrd="0" destOrd="0" presId="urn:microsoft.com/office/officeart/2005/8/layout/hierarchy2"/>
    <dgm:cxn modelId="{D6ABECDC-49E4-4D7C-80F7-9E499714DB09}" type="presOf" srcId="{DE4B2415-96D0-416A-B982-7DFAA99FDC10}" destId="{F07861DC-C072-41C1-B2AF-F319390C1F63}" srcOrd="1" destOrd="0" presId="urn:microsoft.com/office/officeart/2005/8/layout/hierarchy2"/>
    <dgm:cxn modelId="{A16AB9C5-43CD-41D5-A97F-3D3FB283C88B}" type="presOf" srcId="{F3E17F1C-5A95-4E94-8BEE-F7538073DDF4}" destId="{F743CCB0-0D86-4275-AC6C-5DE440A19607}" srcOrd="1" destOrd="0" presId="urn:microsoft.com/office/officeart/2005/8/layout/hierarchy2"/>
    <dgm:cxn modelId="{107397C3-755E-40CD-B3EC-05D1E14D81F7}" type="presOf" srcId="{39AC158B-1367-4AD9-83C0-35544CEA45DA}" destId="{7838155B-60D8-4C1E-B0A7-0BCDA3D512DB}" srcOrd="0" destOrd="0" presId="urn:microsoft.com/office/officeart/2005/8/layout/hierarchy2"/>
    <dgm:cxn modelId="{C9D1B0C7-0817-4C3E-B1AD-5EAEC2988A65}" srcId="{5331E274-1A58-4E21-8622-A18689A2DC45}" destId="{9A17726D-7DFB-452D-9263-4D44CFAF9C33}" srcOrd="1" destOrd="0" parTransId="{FC08790B-D459-4981-AC81-3703C31F6CB3}" sibTransId="{B92CA398-EEC5-41E8-B269-37D4DCEBC9AD}"/>
    <dgm:cxn modelId="{799413D5-BF11-464D-A22D-27D07BD6685C}" srcId="{68997E0C-EF75-4EB2-B479-197994FA1581}" destId="{EC350F66-2861-4113-A029-27C2D5BB13B8}" srcOrd="0" destOrd="0" parTransId="{1CA9AE89-9CAF-42E7-87CD-23DA2C6BBA4C}" sibTransId="{C23E4FC1-6ACC-413B-A1FC-724ECD6F4C64}"/>
    <dgm:cxn modelId="{CFF076DF-026C-4ACC-8A5D-26A689D4D378}" srcId="{882768E5-1864-4A6A-B378-5246241ADF86}" destId="{161284BE-75E5-4EF1-ADC6-0FFE07728C1C}" srcOrd="0" destOrd="0" parTransId="{DE4B2415-96D0-416A-B982-7DFAA99FDC10}" sibTransId="{1FFD76C8-0012-4DD4-AB3D-D1DDE537E858}"/>
    <dgm:cxn modelId="{AB45E6A1-E79A-4DF6-BEBE-72721C340EF9}" type="presOf" srcId="{4840E223-280E-4E6F-A375-297C6ED72693}" destId="{6717E82F-E42F-4E55-B2FE-6BDD6DAFF00B}" srcOrd="0" destOrd="0" presId="urn:microsoft.com/office/officeart/2005/8/layout/hierarchy2"/>
    <dgm:cxn modelId="{7939B5B3-41FC-4BFA-9D08-5A4EEB467077}" type="presOf" srcId="{2F3BCBDD-5DA2-459B-929B-E415C5911839}" destId="{C67577E2-D4E6-4276-8094-0B65348A4581}" srcOrd="0" destOrd="0" presId="urn:microsoft.com/office/officeart/2005/8/layout/hierarchy2"/>
    <dgm:cxn modelId="{4A433A94-CB67-4E98-91B5-204212E773D0}" type="presOf" srcId="{FC08790B-D459-4981-AC81-3703C31F6CB3}" destId="{D7783A3B-4833-43AA-84EE-C432092C8FC2}" srcOrd="0" destOrd="0" presId="urn:microsoft.com/office/officeart/2005/8/layout/hierarchy2"/>
    <dgm:cxn modelId="{A79FDBE6-0A92-409C-BD80-49B1D0EFFFF7}" srcId="{7CC79043-9D5C-4F16-AF56-FF657A453D19}" destId="{1C7DE29F-95DA-40F8-A069-25BB76D2336E}" srcOrd="0" destOrd="0" parTransId="{4D9D5E23-1E5E-4538-B25D-6E25CE815BBF}" sibTransId="{4F823B8E-DB8E-4949-A35F-8E021B576418}"/>
    <dgm:cxn modelId="{46FFB46F-184A-4F8C-9F64-D5751526FEA1}" type="presOf" srcId="{9E3F1B8C-94E6-4208-AAE2-E98FCCCE331A}" destId="{0D918858-65C4-4800-9782-9A4F1696BB04}" srcOrd="1" destOrd="0" presId="urn:microsoft.com/office/officeart/2005/8/layout/hierarchy2"/>
    <dgm:cxn modelId="{9CD224F8-CECC-4F09-9BAC-5E97656B7AC8}" type="presOf" srcId="{EFB49733-90C1-426D-9093-302A7A87C89B}" destId="{C2E6B33F-CC07-4872-8D6D-36AD7AD8ED24}" srcOrd="0" destOrd="0" presId="urn:microsoft.com/office/officeart/2005/8/layout/hierarchy2"/>
    <dgm:cxn modelId="{F0CF3718-4A90-4F0F-B10F-4EAA877C5DF2}" type="presOf" srcId="{E018DC77-4517-45FE-9E1D-F4B1AF608592}" destId="{6041DC23-CE35-4898-A159-9A9720003C9E}" srcOrd="0" destOrd="0" presId="urn:microsoft.com/office/officeart/2005/8/layout/hierarchy2"/>
    <dgm:cxn modelId="{001805D3-34C1-4B0A-9718-2769B7546B69}" type="presOf" srcId="{DA422B0D-972D-4D47-9544-0C06C886869C}" destId="{B08DC783-C7E9-438E-8DED-8EA47DCB0E1D}" srcOrd="0" destOrd="0" presId="urn:microsoft.com/office/officeart/2005/8/layout/hierarchy2"/>
    <dgm:cxn modelId="{D592D76C-FFF4-4F30-939C-683CB2DD358F}" type="presOf" srcId="{4BD2B0E3-E722-4578-B212-B0FDF0AC4289}" destId="{F77575E1-D026-4ACF-8C4A-213019926CA4}" srcOrd="0" destOrd="0" presId="urn:microsoft.com/office/officeart/2005/8/layout/hierarchy2"/>
    <dgm:cxn modelId="{22A13358-4724-4370-B51B-44B3FE5FE7EA}" type="presOf" srcId="{7CC79043-9D5C-4F16-AF56-FF657A453D19}" destId="{1151C5E1-596A-44B8-A1E0-1C7F866C0ABE}" srcOrd="0" destOrd="0" presId="urn:microsoft.com/office/officeart/2005/8/layout/hierarchy2"/>
    <dgm:cxn modelId="{51DEB451-D445-49FE-AD1B-70C402BECB76}" type="presOf" srcId="{7DE594F0-015B-4A6C-896D-4471BF07D9BF}" destId="{BD5F4430-91DD-4262-A3D3-85365CCA9C05}" srcOrd="0" destOrd="0" presId="urn:microsoft.com/office/officeart/2005/8/layout/hierarchy2"/>
    <dgm:cxn modelId="{E65A0BA3-030F-4062-BBFF-3AB2F0105C52}" type="presOf" srcId="{C1DF9FC2-CAD4-4BDC-A2AC-AEBA15EDA357}" destId="{A8F4D188-BB1D-4C54-A3E3-DCF3B41F3D38}" srcOrd="0" destOrd="0" presId="urn:microsoft.com/office/officeart/2005/8/layout/hierarchy2"/>
    <dgm:cxn modelId="{F93671BB-8911-4004-BF80-65ACBC2199F6}" srcId="{431129F2-7F3F-40BF-A7D9-DFFDA558272B}" destId="{913C7278-C529-4910-BF26-1D7F8E132546}" srcOrd="0" destOrd="0" parTransId="{E018DC77-4517-45FE-9E1D-F4B1AF608592}" sibTransId="{3FA48284-A6B8-48BF-B261-BAE62ECE8F3E}"/>
    <dgm:cxn modelId="{F7E99C16-2B0A-44EF-A066-2DFDD246F507}" type="presOf" srcId="{0289B060-5536-4389-B619-91B82C44EF3A}" destId="{03244860-65C4-4FEA-8791-AE05349BAF4D}" srcOrd="0" destOrd="0" presId="urn:microsoft.com/office/officeart/2005/8/layout/hierarchy2"/>
    <dgm:cxn modelId="{8932D6EC-2C50-4BAF-99E7-8612AF791E31}" srcId="{DA877E7B-B677-4520-A41A-99AA20C795BB}" destId="{5331E274-1A58-4E21-8622-A18689A2DC45}" srcOrd="1" destOrd="0" parTransId="{1F2EADDE-5069-4DFF-A9B8-BD580416EA27}" sibTransId="{E4F3B7C1-56E3-41F3-9E25-63C462C729B6}"/>
    <dgm:cxn modelId="{52A0979F-6314-4052-B1F7-3BBD1E0E3358}" type="presOf" srcId="{8DB9307B-8A69-4DA3-B97C-A3818DBD84E3}" destId="{4D22113E-31DE-4315-B50A-F261C68E331E}" srcOrd="0" destOrd="0" presId="urn:microsoft.com/office/officeart/2005/8/layout/hierarchy2"/>
    <dgm:cxn modelId="{E1C58CF2-99BB-4BDE-97E9-89F15B148542}" type="presOf" srcId="{F1977036-C38E-4DCE-8F01-0F756AF7FE8E}" destId="{54B263BC-7009-48CC-8A2E-E7310303E04C}" srcOrd="1" destOrd="0" presId="urn:microsoft.com/office/officeart/2005/8/layout/hierarchy2"/>
    <dgm:cxn modelId="{BF40E463-50EE-4E00-9192-339EA67D884A}" srcId="{8DB9307B-8A69-4DA3-B97C-A3818DBD84E3}" destId="{D27A5B16-DF38-4BCB-B7DE-F411D5945575}" srcOrd="0" destOrd="0" parTransId="{6E2D858F-CD0A-4C51-8CDD-018B1B474865}" sibTransId="{EAC13945-1083-4AE0-A340-69215F8582FF}"/>
    <dgm:cxn modelId="{C48783C2-405A-4BDF-8A4A-C3A54FF719C7}" srcId="{334598E2-BA60-4656-B5E1-89AFE6F233BA}" destId="{E7B223BB-ADC2-4717-9F70-E67C76F334D3}" srcOrd="1" destOrd="0" parTransId="{78B32983-4407-4D73-802F-EC2120CFC6D5}" sibTransId="{D0220472-196D-4307-90DC-42E705BE4A39}"/>
    <dgm:cxn modelId="{9267F49C-5356-4C22-AF1E-0721C5083319}" type="presOf" srcId="{85201E1A-B9FF-4DDA-BBDF-C428480C2A15}" destId="{6E0713B0-CA3F-4095-9C4B-F92638427851}" srcOrd="1" destOrd="0" presId="urn:microsoft.com/office/officeart/2005/8/layout/hierarchy2"/>
    <dgm:cxn modelId="{71E2D56A-EA32-4FDE-B18D-DC7D7CADC446}" type="presOf" srcId="{1CA9AE89-9CAF-42E7-87CD-23DA2C6BBA4C}" destId="{660BB24C-5083-4E38-8181-9B6C64050999}" srcOrd="0" destOrd="0" presId="urn:microsoft.com/office/officeart/2005/8/layout/hierarchy2"/>
    <dgm:cxn modelId="{BEE7DC6F-2D73-47B7-BDE7-8DBFAD89B04C}" type="presOf" srcId="{DE4B2415-96D0-416A-B982-7DFAA99FDC10}" destId="{DE0305C4-9947-4977-81F8-9048A10576EB}" srcOrd="0" destOrd="0" presId="urn:microsoft.com/office/officeart/2005/8/layout/hierarchy2"/>
    <dgm:cxn modelId="{2BE25CB1-FA27-4AB3-83FD-66557720D538}" type="presOf" srcId="{A5DAECBF-CDA4-4EF3-94DF-E4D326617915}" destId="{B8C9378E-3789-4E7E-B460-DF576573EC8C}" srcOrd="1" destOrd="0" presId="urn:microsoft.com/office/officeart/2005/8/layout/hierarchy2"/>
    <dgm:cxn modelId="{2898E8CA-7DA0-4DF0-AF9C-735F29926688}" type="presOf" srcId="{6E2D858F-CD0A-4C51-8CDD-018B1B474865}" destId="{95095C6D-4BDC-4B7D-8F13-21385C42032D}" srcOrd="1" destOrd="0" presId="urn:microsoft.com/office/officeart/2005/8/layout/hierarchy2"/>
    <dgm:cxn modelId="{DEBEAA9D-38EB-4BC7-9C32-8F7F8F84982D}" type="presOf" srcId="{913C7278-C529-4910-BF26-1D7F8E132546}" destId="{F3327868-A0B8-4EDB-BBE6-0467C74C009C}" srcOrd="0" destOrd="0" presId="urn:microsoft.com/office/officeart/2005/8/layout/hierarchy2"/>
    <dgm:cxn modelId="{6AB06721-98EE-457D-9533-1F4CE05AC42A}" type="presOf" srcId="{1F2EADDE-5069-4DFF-A9B8-BD580416EA27}" destId="{3B8DDE03-0106-4397-A581-B0596B565E50}" srcOrd="1" destOrd="0" presId="urn:microsoft.com/office/officeart/2005/8/layout/hierarchy2"/>
    <dgm:cxn modelId="{DF2FF8D3-BC78-4AD0-9F35-E5D421481FD9}" type="presOf" srcId="{D27A5B16-DF38-4BCB-B7DE-F411D5945575}" destId="{034A0B81-2011-43E5-AA94-5944F6AAECB0}" srcOrd="0" destOrd="0" presId="urn:microsoft.com/office/officeart/2005/8/layout/hierarchy2"/>
    <dgm:cxn modelId="{DDC3BB4E-E7DA-4944-9D89-759F96C2ACE1}" type="presOf" srcId="{646F6EE7-4C52-4411-8E90-08D06CA66450}" destId="{BB9A0FA4-8694-4073-BE20-CCC957353133}" srcOrd="1" destOrd="0" presId="urn:microsoft.com/office/officeart/2005/8/layout/hierarchy2"/>
    <dgm:cxn modelId="{CCE613A2-0959-44FA-ADBF-D74FC546E4E5}" type="presOf" srcId="{882768E5-1864-4A6A-B378-5246241ADF86}" destId="{EB21DF2F-A59A-4C5D-A28E-8968E4CECA71}" srcOrd="0" destOrd="0" presId="urn:microsoft.com/office/officeart/2005/8/layout/hierarchy2"/>
    <dgm:cxn modelId="{6740C6E6-9000-438F-AD0B-991612D98E5A}" type="presOf" srcId="{4D9D5E23-1E5E-4538-B25D-6E25CE815BBF}" destId="{7CD8D9DC-21B7-4436-A89E-BE32EB899704}" srcOrd="0" destOrd="0" presId="urn:microsoft.com/office/officeart/2005/8/layout/hierarchy2"/>
    <dgm:cxn modelId="{B93A1050-D905-4A9A-8BAC-B8306CEE6776}" type="presOf" srcId="{C1DF9FC2-CAD4-4BDC-A2AC-AEBA15EDA357}" destId="{2C09EB56-7344-4F21-AA36-070ECFFE875D}" srcOrd="1" destOrd="0" presId="urn:microsoft.com/office/officeart/2005/8/layout/hierarchy2"/>
    <dgm:cxn modelId="{4F770E12-C2AF-44D5-A4E9-FCFF36BC2486}" type="presOf" srcId="{102288F1-98ED-4FD5-BBA1-5E9D26424170}" destId="{90BB7CC7-EC55-4541-A5DD-40ED3EE337A1}" srcOrd="1" destOrd="0" presId="urn:microsoft.com/office/officeart/2005/8/layout/hierarchy2"/>
    <dgm:cxn modelId="{5D738426-1198-4FB2-8733-C7AD4B7EC849}" srcId="{431129F2-7F3F-40BF-A7D9-DFFDA558272B}" destId="{DA877E7B-B677-4520-A41A-99AA20C795BB}" srcOrd="1" destOrd="0" parTransId="{D41DA5BD-F538-4513-9E02-9EF89E2CD887}" sibTransId="{0177C0BC-D0CA-419D-AC4A-830E8EB3A638}"/>
    <dgm:cxn modelId="{E98BBCEF-E9B3-496A-8C31-04BE6C32E40C}" srcId="{913C7278-C529-4910-BF26-1D7F8E132546}" destId="{C03833B1-4140-4BCC-9946-F17F6D2C88D8}" srcOrd="0" destOrd="0" parTransId="{53A85C55-452C-4238-B74A-5FB2DC1876CA}" sibTransId="{2A5B82D1-4307-44AA-AE01-719AF3814EF7}"/>
    <dgm:cxn modelId="{BC1C9241-F7E4-46B2-8AE5-47CD39C78AF0}" type="presOf" srcId="{F9A91489-267A-4F5B-BD6F-39ED28D0BA74}" destId="{00C86596-A6EF-4D56-BB70-205DC2A240E4}" srcOrd="1" destOrd="0" presId="urn:microsoft.com/office/officeart/2005/8/layout/hierarchy2"/>
    <dgm:cxn modelId="{7E9F2350-547E-4FD1-8BA7-F6CE46A16FC2}" srcId="{5869FB10-0452-4E7B-98D5-F9AF96752CD4}" destId="{7CC79043-9D5C-4F16-AF56-FF657A453D19}" srcOrd="1" destOrd="0" parTransId="{F1977036-C38E-4DCE-8F01-0F756AF7FE8E}" sibTransId="{B0AFBD01-6B70-4CDE-A41A-70AEE52910B7}"/>
    <dgm:cxn modelId="{C64DA702-9571-487A-AECC-43970EF7378B}" srcId="{4BD2B0E3-E722-4578-B212-B0FDF0AC4289}" destId="{39AC158B-1367-4AD9-83C0-35544CEA45DA}" srcOrd="0" destOrd="0" parTransId="{102288F1-98ED-4FD5-BBA1-5E9D26424170}" sibTransId="{8AEF51C2-C097-4429-9EC4-1257F4C5758B}"/>
    <dgm:cxn modelId="{40B0CE1A-DA12-423F-93EB-DD8E4681EB12}" type="presOf" srcId="{6E2D858F-CD0A-4C51-8CDD-018B1B474865}" destId="{44C80C77-13FD-4885-99BA-03030A3BADE9}" srcOrd="0" destOrd="0" presId="urn:microsoft.com/office/officeart/2005/8/layout/hierarchy2"/>
    <dgm:cxn modelId="{FAD66AAF-5293-4700-96D9-D57C9F8C62DE}" type="presOf" srcId="{F1977036-C38E-4DCE-8F01-0F756AF7FE8E}" destId="{506CEB6E-64A0-4812-9804-B81B10E6F788}" srcOrd="0" destOrd="0" presId="urn:microsoft.com/office/officeart/2005/8/layout/hierarchy2"/>
    <dgm:cxn modelId="{9A37EBC8-FA72-48C3-A953-CA1BB98FEA5E}" type="presOf" srcId="{9A17726D-7DFB-452D-9263-4D44CFAF9C33}" destId="{C6390900-BFE6-4A4B-85A6-D82603D86CA2}" srcOrd="0" destOrd="0" presId="urn:microsoft.com/office/officeart/2005/8/layout/hierarchy2"/>
    <dgm:cxn modelId="{AC5B7A7E-13E9-4194-8314-ED457DB5CADB}" type="presOf" srcId="{78B32983-4407-4D73-802F-EC2120CFC6D5}" destId="{2F07C5C6-EFC8-4AB9-A055-800537368FAA}" srcOrd="1" destOrd="0" presId="urn:microsoft.com/office/officeart/2005/8/layout/hierarchy2"/>
    <dgm:cxn modelId="{851CDE38-6F38-49F4-9D53-235430AA18D1}" srcId="{0289B060-5536-4389-B619-91B82C44EF3A}" destId="{431129F2-7F3F-40BF-A7D9-DFFDA558272B}" srcOrd="0" destOrd="0" parTransId="{F3477EBC-9E28-4C4C-B887-D671783F9D37}" sibTransId="{7A8914E8-EB8B-420B-A88C-A57FB08687E6}"/>
    <dgm:cxn modelId="{7EC251F7-4AC2-4B00-B186-2611617A8CE2}" type="presOf" srcId="{1F2EADDE-5069-4DFF-A9B8-BD580416EA27}" destId="{ECA42AA4-9F18-4587-9837-3969548747D2}" srcOrd="0" destOrd="0" presId="urn:microsoft.com/office/officeart/2005/8/layout/hierarchy2"/>
    <dgm:cxn modelId="{358E77C1-ADDE-475C-89EC-7F768D708937}" type="presOf" srcId="{334598E2-BA60-4656-B5E1-89AFE6F233BA}" destId="{4104424F-F975-4C5D-A385-CD9991C96F55}" srcOrd="0" destOrd="0" presId="urn:microsoft.com/office/officeart/2005/8/layout/hierarchy2"/>
    <dgm:cxn modelId="{8F30A564-6D95-4FBF-A0C1-2B14D91D1A84}" type="presOf" srcId="{A5DAECBF-CDA4-4EF3-94DF-E4D326617915}" destId="{1FA2657F-0D6B-44BF-B648-6FB37099FA34}" srcOrd="0" destOrd="0" presId="urn:microsoft.com/office/officeart/2005/8/layout/hierarchy2"/>
    <dgm:cxn modelId="{3A0B57F3-02BE-4150-92FC-0120C9A2D81A}" type="presOf" srcId="{E018DC77-4517-45FE-9E1D-F4B1AF608592}" destId="{8D5DAAFC-C0B2-41E2-8991-2358195CA8EC}" srcOrd="1" destOrd="0" presId="urn:microsoft.com/office/officeart/2005/8/layout/hierarchy2"/>
    <dgm:cxn modelId="{219A8D1C-E146-49F3-BB3A-B688DE224AC6}" type="presOf" srcId="{1CA9AE89-9CAF-42E7-87CD-23DA2C6BBA4C}" destId="{19808C85-524B-4462-A770-72E20A1D7149}" srcOrd="1" destOrd="0" presId="urn:microsoft.com/office/officeart/2005/8/layout/hierarchy2"/>
    <dgm:cxn modelId="{C1C4E482-52C0-46AC-946E-BC5045BBB7CF}" type="presOf" srcId="{7DE594F0-015B-4A6C-896D-4471BF07D9BF}" destId="{BEABC772-16E4-43E1-9BD1-2A7FBC67CDC0}" srcOrd="1" destOrd="0" presId="urn:microsoft.com/office/officeart/2005/8/layout/hierarchy2"/>
    <dgm:cxn modelId="{7D99AADB-5D82-4837-861B-3E1A679FD9D3}" type="presOf" srcId="{EC350F66-2861-4113-A029-27C2D5BB13B8}" destId="{055E95E7-7B89-46C9-93ED-17F05516C578}" srcOrd="0" destOrd="0" presId="urn:microsoft.com/office/officeart/2005/8/layout/hierarchy2"/>
    <dgm:cxn modelId="{A17FE656-F87C-4384-83CF-28E93B623773}" type="presOf" srcId="{FB0ADA00-4A16-4677-9D61-362F57EE640F}" destId="{7904CC9D-FE0D-49CD-9C31-5C24A02D2837}" srcOrd="0" destOrd="0" presId="urn:microsoft.com/office/officeart/2005/8/layout/hierarchy2"/>
    <dgm:cxn modelId="{0A081F5A-BDF0-4E99-A9D5-861FAD0955CA}" srcId="{E7B223BB-ADC2-4717-9F70-E67C76F334D3}" destId="{5869FB10-0452-4E7B-98D5-F9AF96752CD4}" srcOrd="1" destOrd="0" parTransId="{C1DF9FC2-CAD4-4BDC-A2AC-AEBA15EDA357}" sibTransId="{8509C96D-FC0A-45A2-9133-05C317F8FA16}"/>
    <dgm:cxn modelId="{88CF5F86-0A69-4078-93D4-5EF3AE76557D}" type="presOf" srcId="{59D30850-C563-4696-BD57-43416047B19C}" destId="{D8FA0A33-A818-4E46-8806-5AA80A51B06D}" srcOrd="0" destOrd="0" presId="urn:microsoft.com/office/officeart/2005/8/layout/hierarchy2"/>
    <dgm:cxn modelId="{8DD73422-6101-4FC7-AA4E-A5EC0FFE2EA2}" srcId="{9A17726D-7DFB-452D-9263-4D44CFAF9C33}" destId="{68997E0C-EF75-4EB2-B479-197994FA1581}" srcOrd="1" destOrd="0" parTransId="{DA422B0D-972D-4D47-9544-0C06C886869C}" sibTransId="{797DBD9F-7766-4DC3-A3F4-4275F7937670}"/>
    <dgm:cxn modelId="{ECCB8B49-57F7-4C6E-8BDB-C21F74876209}" type="presOf" srcId="{DA877E7B-B677-4520-A41A-99AA20C795BB}" destId="{ECAF81B5-F94C-4966-B13C-BFD2E4E38F31}" srcOrd="0" destOrd="0" presId="urn:microsoft.com/office/officeart/2005/8/layout/hierarchy2"/>
    <dgm:cxn modelId="{E02C6DB1-9C83-48B3-BC99-EA991C0D400A}" srcId="{EFB49733-90C1-426D-9093-302A7A87C89B}" destId="{9ED673A4-1BB6-43AC-8770-794F7BAA9CD8}" srcOrd="0" destOrd="0" parTransId="{646F6EE7-4C52-4411-8E90-08D06CA66450}" sibTransId="{0287CD6D-9814-40E1-8FB3-1AE6ED4FB829}"/>
    <dgm:cxn modelId="{A300F2CF-E64A-45A0-A537-BD1651F11BA1}" type="presOf" srcId="{F9A91489-267A-4F5B-BD6F-39ED28D0BA74}" destId="{665AED2A-BAE6-4E22-A034-0F1CF58A62A5}" srcOrd="0" destOrd="0" presId="urn:microsoft.com/office/officeart/2005/8/layout/hierarchy2"/>
    <dgm:cxn modelId="{A555F06D-35BB-4171-8B4A-83BAD049ADCF}" type="presOf" srcId="{53A85C55-452C-4238-B74A-5FB2DC1876CA}" destId="{3F86466A-00C8-4537-B6D0-1906BF8C1344}" srcOrd="1" destOrd="0" presId="urn:microsoft.com/office/officeart/2005/8/layout/hierarchy2"/>
    <dgm:cxn modelId="{F1379853-4892-4219-8F75-D9A996527523}" srcId="{E7B223BB-ADC2-4717-9F70-E67C76F334D3}" destId="{EFB49733-90C1-426D-9093-302A7A87C89B}" srcOrd="0" destOrd="0" parTransId="{2F3BCBDD-5DA2-459B-929B-E415C5911839}" sibTransId="{26F38093-74D1-4907-81BD-2374A93CC28B}"/>
    <dgm:cxn modelId="{E3334367-8C58-4691-AB1C-7E373CAA7875}" srcId="{5869FB10-0452-4E7B-98D5-F9AF96752CD4}" destId="{882768E5-1864-4A6A-B378-5246241ADF86}" srcOrd="0" destOrd="0" parTransId="{A812BFAF-E4A2-4341-A71F-E511D1DF1336}" sibTransId="{FB5CC27D-9D7E-4B5B-86EF-F928893C1C6B}"/>
    <dgm:cxn modelId="{ECD62D22-F49C-49EC-ACEF-0E8DEA9E8358}" type="presOf" srcId="{D693F3B1-5B84-489B-99A7-037A0D09EA6C}" destId="{0B4DBED2-2483-41E1-A38D-CA273F8B1F3F}" srcOrd="0" destOrd="0" presId="urn:microsoft.com/office/officeart/2005/8/layout/hierarchy2"/>
    <dgm:cxn modelId="{A67A9BF5-354D-4F9D-B964-77EB3574109E}" type="presOf" srcId="{A812BFAF-E4A2-4341-A71F-E511D1DF1336}" destId="{7F629FD2-766E-4BDA-B24C-9CE8063D065A}" srcOrd="0" destOrd="0" presId="urn:microsoft.com/office/officeart/2005/8/layout/hierarchy2"/>
    <dgm:cxn modelId="{EC7EF2F8-34E1-442B-AD54-63872D3E2F1B}" type="presOf" srcId="{F3E17F1C-5A95-4E94-8BEE-F7538073DDF4}" destId="{ECB84F2E-F5AE-4390-81AF-41C5920AFAE0}" srcOrd="0" destOrd="0" presId="urn:microsoft.com/office/officeart/2005/8/layout/hierarchy2"/>
    <dgm:cxn modelId="{32DFD0A3-C724-42E1-BF0B-64F74FE63793}" type="presOf" srcId="{2F3BCBDD-5DA2-459B-929B-E415C5911839}" destId="{173628CE-34C3-464F-B523-246D6CACF870}" srcOrd="1" destOrd="0" presId="urn:microsoft.com/office/officeart/2005/8/layout/hierarchy2"/>
    <dgm:cxn modelId="{A716BCCA-B85A-4A42-8EC3-EA1A83EA3E9B}" type="presOf" srcId="{5331E274-1A58-4E21-8622-A18689A2DC45}" destId="{0E940BF3-6833-4150-A323-67715044CD8D}" srcOrd="0" destOrd="0" presId="urn:microsoft.com/office/officeart/2005/8/layout/hierarchy2"/>
    <dgm:cxn modelId="{EA599683-2ABE-4D86-A03E-567267A5E059}" type="presOf" srcId="{899C674F-58D4-46DF-83E8-D7C192D9A954}" destId="{EE719F73-0077-4150-8DE0-F02EE1525F3B}" srcOrd="0" destOrd="0" presId="urn:microsoft.com/office/officeart/2005/8/layout/hierarchy2"/>
    <dgm:cxn modelId="{774720EB-86A2-4A83-B3A5-98B37DF8FE20}" type="presOf" srcId="{899C674F-58D4-46DF-83E8-D7C192D9A954}" destId="{7FE0B710-ABE0-4707-AB46-F3ADDB77DD40}" srcOrd="1" destOrd="0" presId="urn:microsoft.com/office/officeart/2005/8/layout/hierarchy2"/>
    <dgm:cxn modelId="{74574BF7-679F-4629-8010-800D7E3AAC99}" type="presOf" srcId="{D41DA5BD-F538-4513-9E02-9EF89E2CD887}" destId="{A721A808-DAAF-461B-A4F6-FB700A0FF66B}" srcOrd="1" destOrd="0" presId="urn:microsoft.com/office/officeart/2005/8/layout/hierarchy2"/>
    <dgm:cxn modelId="{E537306D-F9A1-414D-A003-2A6F932D6A48}" srcId="{FB0ADA00-4A16-4677-9D61-362F57EE640F}" destId="{D693F3B1-5B84-489B-99A7-037A0D09EA6C}" srcOrd="0" destOrd="0" parTransId="{899C674F-58D4-46DF-83E8-D7C192D9A954}" sibTransId="{D0A5E0EF-77D6-4229-A42F-83B071286FAC}"/>
    <dgm:cxn modelId="{A7B03238-FC4A-4AF8-9081-D87F8AD05992}" type="presOf" srcId="{DA422B0D-972D-4D47-9544-0C06C886869C}" destId="{087A1955-965A-4DE5-9AB9-0EE4FF35B998}" srcOrd="1" destOrd="0" presId="urn:microsoft.com/office/officeart/2005/8/layout/hierarchy2"/>
    <dgm:cxn modelId="{5E977D9C-0764-4026-A6B0-BED7C5ADED2F}" type="presOf" srcId="{53A85C55-452C-4238-B74A-5FB2DC1876CA}" destId="{47ECD24E-B065-41E9-8188-E400C3B4C5EE}" srcOrd="0" destOrd="0" presId="urn:microsoft.com/office/officeart/2005/8/layout/hierarchy2"/>
    <dgm:cxn modelId="{0F67AEC3-33E9-4E79-A615-3245A392EEE8}" type="presOf" srcId="{9ED673A4-1BB6-43AC-8770-794F7BAA9CD8}" destId="{201A8B8F-FD39-4CA0-B107-7BDA9982D228}" srcOrd="0" destOrd="0" presId="urn:microsoft.com/office/officeart/2005/8/layout/hierarchy2"/>
    <dgm:cxn modelId="{1A33C8F2-0382-4B9A-A6D9-2EF8D1DB8553}" type="presOf" srcId="{102288F1-98ED-4FD5-BBA1-5E9D26424170}" destId="{28EEDD5F-DA8E-4089-BC8B-F9200584A71D}" srcOrd="0" destOrd="0" presId="urn:microsoft.com/office/officeart/2005/8/layout/hierarchy2"/>
    <dgm:cxn modelId="{E9982CEC-CD45-4C10-B37A-901B7638FCCC}" type="presOf" srcId="{4D9D5E23-1E5E-4538-B25D-6E25CE815BBF}" destId="{CFB5950F-B105-4AD9-BD7A-9839F0943067}" srcOrd="1" destOrd="0" presId="urn:microsoft.com/office/officeart/2005/8/layout/hierarchy2"/>
    <dgm:cxn modelId="{DF145444-AED2-4DA7-9037-EF6100FF1CF1}" type="presOf" srcId="{431129F2-7F3F-40BF-A7D9-DFFDA558272B}" destId="{FE984523-358F-4704-8C47-4FCA5523D383}" srcOrd="0" destOrd="0" presId="urn:microsoft.com/office/officeart/2005/8/layout/hierarchy2"/>
    <dgm:cxn modelId="{D3D409F3-B412-4729-BE8E-4A6CBB134613}" type="presParOf" srcId="{03244860-65C4-4FEA-8791-AE05349BAF4D}" destId="{5AF263A1-A252-4021-A716-D195BFAD6C22}" srcOrd="0" destOrd="0" presId="urn:microsoft.com/office/officeart/2005/8/layout/hierarchy2"/>
    <dgm:cxn modelId="{4B696B60-4A6E-40B9-817C-3814F32B8F42}" type="presParOf" srcId="{5AF263A1-A252-4021-A716-D195BFAD6C22}" destId="{FE984523-358F-4704-8C47-4FCA5523D383}" srcOrd="0" destOrd="0" presId="urn:microsoft.com/office/officeart/2005/8/layout/hierarchy2"/>
    <dgm:cxn modelId="{A9617610-73D9-4A8F-A392-9475A4FAC908}" type="presParOf" srcId="{5AF263A1-A252-4021-A716-D195BFAD6C22}" destId="{68E3C49C-A4BB-4695-A6D8-BEC42D5B558E}" srcOrd="1" destOrd="0" presId="urn:microsoft.com/office/officeart/2005/8/layout/hierarchy2"/>
    <dgm:cxn modelId="{C4CEA5B8-D89F-47F2-8D36-A41E51A49B9E}" type="presParOf" srcId="{68E3C49C-A4BB-4695-A6D8-BEC42D5B558E}" destId="{6041DC23-CE35-4898-A159-9A9720003C9E}" srcOrd="0" destOrd="0" presId="urn:microsoft.com/office/officeart/2005/8/layout/hierarchy2"/>
    <dgm:cxn modelId="{0A98C98B-C3D7-4FAD-8135-E1076D125255}" type="presParOf" srcId="{6041DC23-CE35-4898-A159-9A9720003C9E}" destId="{8D5DAAFC-C0B2-41E2-8991-2358195CA8EC}" srcOrd="0" destOrd="0" presId="urn:microsoft.com/office/officeart/2005/8/layout/hierarchy2"/>
    <dgm:cxn modelId="{23AF5EE1-DA97-4CFF-A710-57C0B0A30AF7}" type="presParOf" srcId="{68E3C49C-A4BB-4695-A6D8-BEC42D5B558E}" destId="{AE57A7E0-17E1-42A8-BF13-3073A27D807B}" srcOrd="1" destOrd="0" presId="urn:microsoft.com/office/officeart/2005/8/layout/hierarchy2"/>
    <dgm:cxn modelId="{78833748-2D96-4576-976B-88C34C2D5FF0}" type="presParOf" srcId="{AE57A7E0-17E1-42A8-BF13-3073A27D807B}" destId="{F3327868-A0B8-4EDB-BBE6-0467C74C009C}" srcOrd="0" destOrd="0" presId="urn:microsoft.com/office/officeart/2005/8/layout/hierarchy2"/>
    <dgm:cxn modelId="{34F7BF16-9D69-4FEA-AAAE-3CEEDA0E28D2}" type="presParOf" srcId="{AE57A7E0-17E1-42A8-BF13-3073A27D807B}" destId="{27227E13-3978-4CEA-9F75-AE9CBEF2B58C}" srcOrd="1" destOrd="0" presId="urn:microsoft.com/office/officeart/2005/8/layout/hierarchy2"/>
    <dgm:cxn modelId="{051B7376-163C-45DB-B376-EE0FB0B52505}" type="presParOf" srcId="{27227E13-3978-4CEA-9F75-AE9CBEF2B58C}" destId="{47ECD24E-B065-41E9-8188-E400C3B4C5EE}" srcOrd="0" destOrd="0" presId="urn:microsoft.com/office/officeart/2005/8/layout/hierarchy2"/>
    <dgm:cxn modelId="{487D7CA5-71C3-4F8A-A219-33E53BF9F313}" type="presParOf" srcId="{47ECD24E-B065-41E9-8188-E400C3B4C5EE}" destId="{3F86466A-00C8-4537-B6D0-1906BF8C1344}" srcOrd="0" destOrd="0" presId="urn:microsoft.com/office/officeart/2005/8/layout/hierarchy2"/>
    <dgm:cxn modelId="{811BC6CB-82EA-4665-9DF1-28D96AAD69BB}" type="presParOf" srcId="{27227E13-3978-4CEA-9F75-AE9CBEF2B58C}" destId="{F428697A-6941-460B-B835-5B92438FC114}" srcOrd="1" destOrd="0" presId="urn:microsoft.com/office/officeart/2005/8/layout/hierarchy2"/>
    <dgm:cxn modelId="{5948F7CA-F0BC-4CF9-B575-884924570696}" type="presParOf" srcId="{F428697A-6941-460B-B835-5B92438FC114}" destId="{6A2AC817-0B61-4987-8549-41618BDF8A3A}" srcOrd="0" destOrd="0" presId="urn:microsoft.com/office/officeart/2005/8/layout/hierarchy2"/>
    <dgm:cxn modelId="{35589981-8029-4F7C-B3BC-6DE10EF985EF}" type="presParOf" srcId="{F428697A-6941-460B-B835-5B92438FC114}" destId="{786E6F6A-D947-43C8-9CB6-7F234313C431}" srcOrd="1" destOrd="0" presId="urn:microsoft.com/office/officeart/2005/8/layout/hierarchy2"/>
    <dgm:cxn modelId="{81495D40-D6D1-4DBC-B729-61D87E7B0E83}" type="presParOf" srcId="{68E3C49C-A4BB-4695-A6D8-BEC42D5B558E}" destId="{DEF9E5F8-A4A9-4988-81C8-0E1AF174ACCD}" srcOrd="2" destOrd="0" presId="urn:microsoft.com/office/officeart/2005/8/layout/hierarchy2"/>
    <dgm:cxn modelId="{BA7CD406-8A2B-4378-A874-EB95CA89BA44}" type="presParOf" srcId="{DEF9E5F8-A4A9-4988-81C8-0E1AF174ACCD}" destId="{A721A808-DAAF-461B-A4F6-FB700A0FF66B}" srcOrd="0" destOrd="0" presId="urn:microsoft.com/office/officeart/2005/8/layout/hierarchy2"/>
    <dgm:cxn modelId="{FE1EB357-50C1-4AF0-88E2-0A6D1B586347}" type="presParOf" srcId="{68E3C49C-A4BB-4695-A6D8-BEC42D5B558E}" destId="{8854FCE8-3BCB-4411-83CA-7A5B2A992C09}" srcOrd="3" destOrd="0" presId="urn:microsoft.com/office/officeart/2005/8/layout/hierarchy2"/>
    <dgm:cxn modelId="{F089BDFC-4572-47A8-8A16-C8B8F71CAAF2}" type="presParOf" srcId="{8854FCE8-3BCB-4411-83CA-7A5B2A992C09}" destId="{ECAF81B5-F94C-4966-B13C-BFD2E4E38F31}" srcOrd="0" destOrd="0" presId="urn:microsoft.com/office/officeart/2005/8/layout/hierarchy2"/>
    <dgm:cxn modelId="{D6E1471C-3B54-4AD3-B7FD-C630E8D3217B}" type="presParOf" srcId="{8854FCE8-3BCB-4411-83CA-7A5B2A992C09}" destId="{12A3CE33-2D64-4D1A-AD1B-0C3EFD49B825}" srcOrd="1" destOrd="0" presId="urn:microsoft.com/office/officeart/2005/8/layout/hierarchy2"/>
    <dgm:cxn modelId="{7BE9BFB0-D328-4347-A965-DE6876C671B7}" type="presParOf" srcId="{12A3CE33-2D64-4D1A-AD1B-0C3EFD49B825}" destId="{73D58BC1-0C18-4404-8540-DB61F0E23ED9}" srcOrd="0" destOrd="0" presId="urn:microsoft.com/office/officeart/2005/8/layout/hierarchy2"/>
    <dgm:cxn modelId="{3D0A40AF-B8EB-4D83-85F9-D4ECC1BBE1C7}" type="presParOf" srcId="{73D58BC1-0C18-4404-8540-DB61F0E23ED9}" destId="{0D918858-65C4-4800-9782-9A4F1696BB04}" srcOrd="0" destOrd="0" presId="urn:microsoft.com/office/officeart/2005/8/layout/hierarchy2"/>
    <dgm:cxn modelId="{86048FD9-52D1-4669-A3FC-FB993F00A887}" type="presParOf" srcId="{12A3CE33-2D64-4D1A-AD1B-0C3EFD49B825}" destId="{1EB7B2D7-0E54-475B-8F3C-A0590AA1AE3F}" srcOrd="1" destOrd="0" presId="urn:microsoft.com/office/officeart/2005/8/layout/hierarchy2"/>
    <dgm:cxn modelId="{600AAEC4-69BD-4290-AD85-89BE8E87188F}" type="presParOf" srcId="{1EB7B2D7-0E54-475B-8F3C-A0590AA1AE3F}" destId="{4D22113E-31DE-4315-B50A-F261C68E331E}" srcOrd="0" destOrd="0" presId="urn:microsoft.com/office/officeart/2005/8/layout/hierarchy2"/>
    <dgm:cxn modelId="{CD504BED-11A8-461A-AED8-FC3E0DFE2E68}" type="presParOf" srcId="{1EB7B2D7-0E54-475B-8F3C-A0590AA1AE3F}" destId="{BD1AEC2A-156A-4EEF-89D7-F1DD7A1A061D}" srcOrd="1" destOrd="0" presId="urn:microsoft.com/office/officeart/2005/8/layout/hierarchy2"/>
    <dgm:cxn modelId="{9C52FF3A-74B6-4E7E-A435-04EB22313F09}" type="presParOf" srcId="{BD1AEC2A-156A-4EEF-89D7-F1DD7A1A061D}" destId="{44C80C77-13FD-4885-99BA-03030A3BADE9}" srcOrd="0" destOrd="0" presId="urn:microsoft.com/office/officeart/2005/8/layout/hierarchy2"/>
    <dgm:cxn modelId="{812D9AA5-12E8-4564-BA10-B62E80F62A10}" type="presParOf" srcId="{44C80C77-13FD-4885-99BA-03030A3BADE9}" destId="{95095C6D-4BDC-4B7D-8F13-21385C42032D}" srcOrd="0" destOrd="0" presId="urn:microsoft.com/office/officeart/2005/8/layout/hierarchy2"/>
    <dgm:cxn modelId="{3D7289FE-0E1B-42AF-B9E7-E226B138B478}" type="presParOf" srcId="{BD1AEC2A-156A-4EEF-89D7-F1DD7A1A061D}" destId="{E418E681-22FC-4012-9D92-6F7E85EA8790}" srcOrd="1" destOrd="0" presId="urn:microsoft.com/office/officeart/2005/8/layout/hierarchy2"/>
    <dgm:cxn modelId="{81429B82-DCBC-460F-8744-27078502274E}" type="presParOf" srcId="{E418E681-22FC-4012-9D92-6F7E85EA8790}" destId="{034A0B81-2011-43E5-AA94-5944F6AAECB0}" srcOrd="0" destOrd="0" presId="urn:microsoft.com/office/officeart/2005/8/layout/hierarchy2"/>
    <dgm:cxn modelId="{5910EC6E-85F7-4A76-BB63-CA9AA1A60D76}" type="presParOf" srcId="{E418E681-22FC-4012-9D92-6F7E85EA8790}" destId="{1052353B-782C-42E9-AD44-44EC2C00501C}" srcOrd="1" destOrd="0" presId="urn:microsoft.com/office/officeart/2005/8/layout/hierarchy2"/>
    <dgm:cxn modelId="{5FBF0F11-0FC3-46E7-B02E-2811796C2F43}" type="presParOf" srcId="{12A3CE33-2D64-4D1A-AD1B-0C3EFD49B825}" destId="{ECA42AA4-9F18-4587-9837-3969548747D2}" srcOrd="2" destOrd="0" presId="urn:microsoft.com/office/officeart/2005/8/layout/hierarchy2"/>
    <dgm:cxn modelId="{84781D8F-7755-4B88-A8D4-60E6C8BBD8CA}" type="presParOf" srcId="{ECA42AA4-9F18-4587-9837-3969548747D2}" destId="{3B8DDE03-0106-4397-A581-B0596B565E50}" srcOrd="0" destOrd="0" presId="urn:microsoft.com/office/officeart/2005/8/layout/hierarchy2"/>
    <dgm:cxn modelId="{B9AEA0E6-AA00-4EA3-91B8-75ABE1401AC8}" type="presParOf" srcId="{12A3CE33-2D64-4D1A-AD1B-0C3EFD49B825}" destId="{E63FFADA-AA79-4300-B7DC-CB4D9C555660}" srcOrd="3" destOrd="0" presId="urn:microsoft.com/office/officeart/2005/8/layout/hierarchy2"/>
    <dgm:cxn modelId="{4901EAED-211F-4032-95A1-0FDE5875F3BE}" type="presParOf" srcId="{E63FFADA-AA79-4300-B7DC-CB4D9C555660}" destId="{0E940BF3-6833-4150-A323-67715044CD8D}" srcOrd="0" destOrd="0" presId="urn:microsoft.com/office/officeart/2005/8/layout/hierarchy2"/>
    <dgm:cxn modelId="{06BCF6CB-5E8C-42F9-AFFC-82D913A38A34}" type="presParOf" srcId="{E63FFADA-AA79-4300-B7DC-CB4D9C555660}" destId="{A84496DD-0883-4E27-A14F-5FC9EDEFD2B1}" srcOrd="1" destOrd="0" presId="urn:microsoft.com/office/officeart/2005/8/layout/hierarchy2"/>
    <dgm:cxn modelId="{90058A69-902D-4E1B-A366-A35265EB39DF}" type="presParOf" srcId="{A84496DD-0883-4E27-A14F-5FC9EDEFD2B1}" destId="{BD5F4430-91DD-4262-A3D3-85365CCA9C05}" srcOrd="0" destOrd="0" presId="urn:microsoft.com/office/officeart/2005/8/layout/hierarchy2"/>
    <dgm:cxn modelId="{A6EC01B5-C544-4216-B2D2-A69EB5EFF7EB}" type="presParOf" srcId="{BD5F4430-91DD-4262-A3D3-85365CCA9C05}" destId="{BEABC772-16E4-43E1-9BD1-2A7FBC67CDC0}" srcOrd="0" destOrd="0" presId="urn:microsoft.com/office/officeart/2005/8/layout/hierarchy2"/>
    <dgm:cxn modelId="{585D80A1-FE4E-45FC-A5E6-B8D556D0CA85}" type="presParOf" srcId="{A84496DD-0883-4E27-A14F-5FC9EDEFD2B1}" destId="{6270E6ED-3DB9-4749-AFEE-6B8DD30B479B}" srcOrd="1" destOrd="0" presId="urn:microsoft.com/office/officeart/2005/8/layout/hierarchy2"/>
    <dgm:cxn modelId="{6805C70B-EFFB-4F56-9C5D-A60A368B6F37}" type="presParOf" srcId="{6270E6ED-3DB9-4749-AFEE-6B8DD30B479B}" destId="{7904CC9D-FE0D-49CD-9C31-5C24A02D2837}" srcOrd="0" destOrd="0" presId="urn:microsoft.com/office/officeart/2005/8/layout/hierarchy2"/>
    <dgm:cxn modelId="{9FA328AF-CF2A-41A0-BE0A-4499293DAD4A}" type="presParOf" srcId="{6270E6ED-3DB9-4749-AFEE-6B8DD30B479B}" destId="{571ABDD3-8618-4A83-B2D4-5E2269467C91}" srcOrd="1" destOrd="0" presId="urn:microsoft.com/office/officeart/2005/8/layout/hierarchy2"/>
    <dgm:cxn modelId="{86584294-B338-4114-835C-2145DD92864A}" type="presParOf" srcId="{571ABDD3-8618-4A83-B2D4-5E2269467C91}" destId="{EE719F73-0077-4150-8DE0-F02EE1525F3B}" srcOrd="0" destOrd="0" presId="urn:microsoft.com/office/officeart/2005/8/layout/hierarchy2"/>
    <dgm:cxn modelId="{45769CF8-4572-4EFF-A374-1629D8BCDFFC}" type="presParOf" srcId="{EE719F73-0077-4150-8DE0-F02EE1525F3B}" destId="{7FE0B710-ABE0-4707-AB46-F3ADDB77DD40}" srcOrd="0" destOrd="0" presId="urn:microsoft.com/office/officeart/2005/8/layout/hierarchy2"/>
    <dgm:cxn modelId="{B6D2E48E-1D63-4A46-AE26-CFE9EE2ED414}" type="presParOf" srcId="{571ABDD3-8618-4A83-B2D4-5E2269467C91}" destId="{0ED0161E-0DF6-436C-85B9-4B70A5B90B0A}" srcOrd="1" destOrd="0" presId="urn:microsoft.com/office/officeart/2005/8/layout/hierarchy2"/>
    <dgm:cxn modelId="{660896F6-B209-40E4-A85F-0CB176212454}" type="presParOf" srcId="{0ED0161E-0DF6-436C-85B9-4B70A5B90B0A}" destId="{0B4DBED2-2483-41E1-A38D-CA273F8B1F3F}" srcOrd="0" destOrd="0" presId="urn:microsoft.com/office/officeart/2005/8/layout/hierarchy2"/>
    <dgm:cxn modelId="{25762187-0769-49A3-A65E-4B896E0822BC}" type="presParOf" srcId="{0ED0161E-0DF6-436C-85B9-4B70A5B90B0A}" destId="{E82A5258-B1AF-4840-A41A-66ED34792113}" srcOrd="1" destOrd="0" presId="urn:microsoft.com/office/officeart/2005/8/layout/hierarchy2"/>
    <dgm:cxn modelId="{222A9F39-B2BA-441F-9385-318ECCB27333}" type="presParOf" srcId="{A84496DD-0883-4E27-A14F-5FC9EDEFD2B1}" destId="{D7783A3B-4833-43AA-84EE-C432092C8FC2}" srcOrd="2" destOrd="0" presId="urn:microsoft.com/office/officeart/2005/8/layout/hierarchy2"/>
    <dgm:cxn modelId="{15DFF08D-7703-47FC-87E4-E8B39C9B9BBC}" type="presParOf" srcId="{D7783A3B-4833-43AA-84EE-C432092C8FC2}" destId="{F7039E6E-7703-4247-8117-7E3580DFB042}" srcOrd="0" destOrd="0" presId="urn:microsoft.com/office/officeart/2005/8/layout/hierarchy2"/>
    <dgm:cxn modelId="{97901CAB-3AF1-4B00-862B-9F20F1E16041}" type="presParOf" srcId="{A84496DD-0883-4E27-A14F-5FC9EDEFD2B1}" destId="{FB190911-C19D-49F9-842B-B80106AFC0BA}" srcOrd="3" destOrd="0" presId="urn:microsoft.com/office/officeart/2005/8/layout/hierarchy2"/>
    <dgm:cxn modelId="{EBEEB63F-F754-47B3-8A9F-9E25E614C9E9}" type="presParOf" srcId="{FB190911-C19D-49F9-842B-B80106AFC0BA}" destId="{C6390900-BFE6-4A4B-85A6-D82603D86CA2}" srcOrd="0" destOrd="0" presId="urn:microsoft.com/office/officeart/2005/8/layout/hierarchy2"/>
    <dgm:cxn modelId="{AE16A6FF-80D5-42B6-A17C-AB154FC23C88}" type="presParOf" srcId="{FB190911-C19D-49F9-842B-B80106AFC0BA}" destId="{D6421A5C-017A-46D3-969C-9DBEDDB3AA27}" srcOrd="1" destOrd="0" presId="urn:microsoft.com/office/officeart/2005/8/layout/hierarchy2"/>
    <dgm:cxn modelId="{64B09EF7-C356-4397-A72F-75B74D103461}" type="presParOf" srcId="{D6421A5C-017A-46D3-969C-9DBEDDB3AA27}" destId="{1FA2657F-0D6B-44BF-B648-6FB37099FA34}" srcOrd="0" destOrd="0" presId="urn:microsoft.com/office/officeart/2005/8/layout/hierarchy2"/>
    <dgm:cxn modelId="{E434884C-D9BD-4E1C-8E30-6BC2B4AF6898}" type="presParOf" srcId="{1FA2657F-0D6B-44BF-B648-6FB37099FA34}" destId="{B8C9378E-3789-4E7E-B460-DF576573EC8C}" srcOrd="0" destOrd="0" presId="urn:microsoft.com/office/officeart/2005/8/layout/hierarchy2"/>
    <dgm:cxn modelId="{B0A999FD-2AB1-4772-9953-6DAF1B9FA24C}" type="presParOf" srcId="{D6421A5C-017A-46D3-969C-9DBEDDB3AA27}" destId="{F66B5011-304C-45FC-9773-B3C686DB1EDB}" srcOrd="1" destOrd="0" presId="urn:microsoft.com/office/officeart/2005/8/layout/hierarchy2"/>
    <dgm:cxn modelId="{E21E58CF-5D98-4F21-AA81-38A845FAC0A8}" type="presParOf" srcId="{F66B5011-304C-45FC-9773-B3C686DB1EDB}" destId="{F77575E1-D026-4ACF-8C4A-213019926CA4}" srcOrd="0" destOrd="0" presId="urn:microsoft.com/office/officeart/2005/8/layout/hierarchy2"/>
    <dgm:cxn modelId="{7BFF8CA7-F1E6-4854-A0F2-56EBC4217F7B}" type="presParOf" srcId="{F66B5011-304C-45FC-9773-B3C686DB1EDB}" destId="{D0D7636F-F4DD-457C-97DB-8D03E1228547}" srcOrd="1" destOrd="0" presId="urn:microsoft.com/office/officeart/2005/8/layout/hierarchy2"/>
    <dgm:cxn modelId="{767659DB-A8A5-409D-AC42-A6D27A19C129}" type="presParOf" srcId="{D0D7636F-F4DD-457C-97DB-8D03E1228547}" destId="{28EEDD5F-DA8E-4089-BC8B-F9200584A71D}" srcOrd="0" destOrd="0" presId="urn:microsoft.com/office/officeart/2005/8/layout/hierarchy2"/>
    <dgm:cxn modelId="{CD33C77E-FB13-435C-A61F-FC3419B8713B}" type="presParOf" srcId="{28EEDD5F-DA8E-4089-BC8B-F9200584A71D}" destId="{90BB7CC7-EC55-4541-A5DD-40ED3EE337A1}" srcOrd="0" destOrd="0" presId="urn:microsoft.com/office/officeart/2005/8/layout/hierarchy2"/>
    <dgm:cxn modelId="{C4564BF4-E0BB-43CD-B2A7-A9058508F079}" type="presParOf" srcId="{D0D7636F-F4DD-457C-97DB-8D03E1228547}" destId="{E5AF8211-CFF7-48D5-A723-4C45997C8F96}" srcOrd="1" destOrd="0" presId="urn:microsoft.com/office/officeart/2005/8/layout/hierarchy2"/>
    <dgm:cxn modelId="{DDA12F44-A275-463E-912A-B8239BC4D7A2}" type="presParOf" srcId="{E5AF8211-CFF7-48D5-A723-4C45997C8F96}" destId="{7838155B-60D8-4C1E-B0A7-0BCDA3D512DB}" srcOrd="0" destOrd="0" presId="urn:microsoft.com/office/officeart/2005/8/layout/hierarchy2"/>
    <dgm:cxn modelId="{FC916F57-FA07-4026-9BAC-B46BBEA56A02}" type="presParOf" srcId="{E5AF8211-CFF7-48D5-A723-4C45997C8F96}" destId="{C41C0D09-4E6C-4826-ABE4-C795888A8011}" srcOrd="1" destOrd="0" presId="urn:microsoft.com/office/officeart/2005/8/layout/hierarchy2"/>
    <dgm:cxn modelId="{FB2F85AE-A8E0-45F7-A95D-9B5220C4875C}" type="presParOf" srcId="{D6421A5C-017A-46D3-969C-9DBEDDB3AA27}" destId="{B08DC783-C7E9-438E-8DED-8EA47DCB0E1D}" srcOrd="2" destOrd="0" presId="urn:microsoft.com/office/officeart/2005/8/layout/hierarchy2"/>
    <dgm:cxn modelId="{ED665D86-976D-4C4C-AB87-C625C9D53456}" type="presParOf" srcId="{B08DC783-C7E9-438E-8DED-8EA47DCB0E1D}" destId="{087A1955-965A-4DE5-9AB9-0EE4FF35B998}" srcOrd="0" destOrd="0" presId="urn:microsoft.com/office/officeart/2005/8/layout/hierarchy2"/>
    <dgm:cxn modelId="{C5FD7ACB-7ACA-41B8-82A4-89755CF1AB5C}" type="presParOf" srcId="{D6421A5C-017A-46D3-969C-9DBEDDB3AA27}" destId="{71499C2E-A828-4F51-8629-404BBF09B841}" srcOrd="3" destOrd="0" presId="urn:microsoft.com/office/officeart/2005/8/layout/hierarchy2"/>
    <dgm:cxn modelId="{31C58D96-3CD7-4257-BA9E-83C734001AEA}" type="presParOf" srcId="{71499C2E-A828-4F51-8629-404BBF09B841}" destId="{91F2182D-514F-42CA-AF75-B98AF7444CDE}" srcOrd="0" destOrd="0" presId="urn:microsoft.com/office/officeart/2005/8/layout/hierarchy2"/>
    <dgm:cxn modelId="{8ED67A33-B4B5-421D-BC27-8A4749E67757}" type="presParOf" srcId="{71499C2E-A828-4F51-8629-404BBF09B841}" destId="{2AD815BB-0871-495F-8694-E3E843FACB53}" srcOrd="1" destOrd="0" presId="urn:microsoft.com/office/officeart/2005/8/layout/hierarchy2"/>
    <dgm:cxn modelId="{19AF2D55-B425-4185-AED1-EB2319B12A21}" type="presParOf" srcId="{2AD815BB-0871-495F-8694-E3E843FACB53}" destId="{660BB24C-5083-4E38-8181-9B6C64050999}" srcOrd="0" destOrd="0" presId="urn:microsoft.com/office/officeart/2005/8/layout/hierarchy2"/>
    <dgm:cxn modelId="{3AB26FF2-D6D3-4AEB-A284-9DA21D3C7CEC}" type="presParOf" srcId="{660BB24C-5083-4E38-8181-9B6C64050999}" destId="{19808C85-524B-4462-A770-72E20A1D7149}" srcOrd="0" destOrd="0" presId="urn:microsoft.com/office/officeart/2005/8/layout/hierarchy2"/>
    <dgm:cxn modelId="{399867C5-1A09-48FA-BE9B-70591FA49BFE}" type="presParOf" srcId="{2AD815BB-0871-495F-8694-E3E843FACB53}" destId="{A6B6A70B-2F01-40FB-8000-EB3BD35A083A}" srcOrd="1" destOrd="0" presId="urn:microsoft.com/office/officeart/2005/8/layout/hierarchy2"/>
    <dgm:cxn modelId="{43E85EF6-1231-4131-B868-FCD077913D74}" type="presParOf" srcId="{A6B6A70B-2F01-40FB-8000-EB3BD35A083A}" destId="{055E95E7-7B89-46C9-93ED-17F05516C578}" srcOrd="0" destOrd="0" presId="urn:microsoft.com/office/officeart/2005/8/layout/hierarchy2"/>
    <dgm:cxn modelId="{9771F23C-41C1-4156-A927-20E3C58CF141}" type="presParOf" srcId="{A6B6A70B-2F01-40FB-8000-EB3BD35A083A}" destId="{1EA0F8AC-405E-462D-8DEE-01EFA0C0EFA0}" srcOrd="1" destOrd="0" presId="urn:microsoft.com/office/officeart/2005/8/layout/hierarchy2"/>
    <dgm:cxn modelId="{1959292D-78D1-49B7-879B-BB110600E9F5}" type="presParOf" srcId="{68E3C49C-A4BB-4695-A6D8-BEC42D5B558E}" destId="{665AED2A-BAE6-4E22-A034-0F1CF58A62A5}" srcOrd="4" destOrd="0" presId="urn:microsoft.com/office/officeart/2005/8/layout/hierarchy2"/>
    <dgm:cxn modelId="{DA01E8EB-C62E-4B4A-97A4-28AF19FA5F94}" type="presParOf" srcId="{665AED2A-BAE6-4E22-A034-0F1CF58A62A5}" destId="{00C86596-A6EF-4D56-BB70-205DC2A240E4}" srcOrd="0" destOrd="0" presId="urn:microsoft.com/office/officeart/2005/8/layout/hierarchy2"/>
    <dgm:cxn modelId="{F383F383-1B07-4A37-8B13-71FCDB5395F4}" type="presParOf" srcId="{68E3C49C-A4BB-4695-A6D8-BEC42D5B558E}" destId="{4ACF70E1-0F0A-47B3-AA45-84FB89B46A98}" srcOrd="5" destOrd="0" presId="urn:microsoft.com/office/officeart/2005/8/layout/hierarchy2"/>
    <dgm:cxn modelId="{D42FF52F-3EFC-49DC-A743-509D86771EDC}" type="presParOf" srcId="{4ACF70E1-0F0A-47B3-AA45-84FB89B46A98}" destId="{4104424F-F975-4C5D-A385-CD9991C96F55}" srcOrd="0" destOrd="0" presId="urn:microsoft.com/office/officeart/2005/8/layout/hierarchy2"/>
    <dgm:cxn modelId="{80A8251C-B303-4D2C-AB84-01F50F680796}" type="presParOf" srcId="{4ACF70E1-0F0A-47B3-AA45-84FB89B46A98}" destId="{962FA3CE-A400-4AD1-B52C-4614AFE3E3BE}" srcOrd="1" destOrd="0" presId="urn:microsoft.com/office/officeart/2005/8/layout/hierarchy2"/>
    <dgm:cxn modelId="{17B88DB0-724E-42AA-860A-A335F33E49CD}" type="presParOf" srcId="{962FA3CE-A400-4AD1-B52C-4614AFE3E3BE}" destId="{ECB84F2E-F5AE-4390-81AF-41C5920AFAE0}" srcOrd="0" destOrd="0" presId="urn:microsoft.com/office/officeart/2005/8/layout/hierarchy2"/>
    <dgm:cxn modelId="{84BFA33A-6723-49E4-A270-2F5A1D8A9125}" type="presParOf" srcId="{ECB84F2E-F5AE-4390-81AF-41C5920AFAE0}" destId="{F743CCB0-0D86-4275-AC6C-5DE440A19607}" srcOrd="0" destOrd="0" presId="urn:microsoft.com/office/officeart/2005/8/layout/hierarchy2"/>
    <dgm:cxn modelId="{C5BAC400-8325-41BB-8240-BB3884B36668}" type="presParOf" srcId="{962FA3CE-A400-4AD1-B52C-4614AFE3E3BE}" destId="{D6D81E7A-A9C9-4671-916D-75A9E323E605}" srcOrd="1" destOrd="0" presId="urn:microsoft.com/office/officeart/2005/8/layout/hierarchy2"/>
    <dgm:cxn modelId="{42B46AE9-225F-49FC-A762-4E1EAF10B583}" type="presParOf" srcId="{D6D81E7A-A9C9-4671-916D-75A9E323E605}" destId="{6717E82F-E42F-4E55-B2FE-6BDD6DAFF00B}" srcOrd="0" destOrd="0" presId="urn:microsoft.com/office/officeart/2005/8/layout/hierarchy2"/>
    <dgm:cxn modelId="{44E7DC37-7C9A-4F54-A7CD-F77AC2632D7F}" type="presParOf" srcId="{D6D81E7A-A9C9-4671-916D-75A9E323E605}" destId="{D9C71D8B-BEB4-421D-BD2A-D4820346B67A}" srcOrd="1" destOrd="0" presId="urn:microsoft.com/office/officeart/2005/8/layout/hierarchy2"/>
    <dgm:cxn modelId="{B75B6127-FD4D-4AEF-8AE1-EE749519F552}" type="presParOf" srcId="{D9C71D8B-BEB4-421D-BD2A-D4820346B67A}" destId="{AA552CE1-2818-4523-BCD5-0C8D2527E1FF}" srcOrd="0" destOrd="0" presId="urn:microsoft.com/office/officeart/2005/8/layout/hierarchy2"/>
    <dgm:cxn modelId="{26C869ED-A733-48B6-9FFF-2F02EDA14E49}" type="presParOf" srcId="{AA552CE1-2818-4523-BCD5-0C8D2527E1FF}" destId="{6E0713B0-CA3F-4095-9C4B-F92638427851}" srcOrd="0" destOrd="0" presId="urn:microsoft.com/office/officeart/2005/8/layout/hierarchy2"/>
    <dgm:cxn modelId="{DE98D384-DB2B-478E-B174-3B40E545A424}" type="presParOf" srcId="{D9C71D8B-BEB4-421D-BD2A-D4820346B67A}" destId="{76A3517A-FAFB-4383-9834-96536F6325B9}" srcOrd="1" destOrd="0" presId="urn:microsoft.com/office/officeart/2005/8/layout/hierarchy2"/>
    <dgm:cxn modelId="{A4F18BED-EDF7-4950-BC35-6630EDD89C7A}" type="presParOf" srcId="{76A3517A-FAFB-4383-9834-96536F6325B9}" destId="{D8FA0A33-A818-4E46-8806-5AA80A51B06D}" srcOrd="0" destOrd="0" presId="urn:microsoft.com/office/officeart/2005/8/layout/hierarchy2"/>
    <dgm:cxn modelId="{800FE8F3-C9C1-4692-BE9F-59FE471A1E98}" type="presParOf" srcId="{76A3517A-FAFB-4383-9834-96536F6325B9}" destId="{10D086B3-627C-4368-9571-D71261AA9E65}" srcOrd="1" destOrd="0" presId="urn:microsoft.com/office/officeart/2005/8/layout/hierarchy2"/>
    <dgm:cxn modelId="{3BFFDB85-3A97-4CB2-ABE0-8BDDD63AF61D}" type="presParOf" srcId="{962FA3CE-A400-4AD1-B52C-4614AFE3E3BE}" destId="{4DF6DA3A-CA6B-4614-A2AA-811D068EA3FC}" srcOrd="2" destOrd="0" presId="urn:microsoft.com/office/officeart/2005/8/layout/hierarchy2"/>
    <dgm:cxn modelId="{CB4533AA-45AF-4572-9794-E44626F1BDF0}" type="presParOf" srcId="{4DF6DA3A-CA6B-4614-A2AA-811D068EA3FC}" destId="{2F07C5C6-EFC8-4AB9-A055-800537368FAA}" srcOrd="0" destOrd="0" presId="urn:microsoft.com/office/officeart/2005/8/layout/hierarchy2"/>
    <dgm:cxn modelId="{EF499305-11C7-4D25-8072-E80A2EBD23E9}" type="presParOf" srcId="{962FA3CE-A400-4AD1-B52C-4614AFE3E3BE}" destId="{3D20E7AC-4531-4252-8689-73C4CEC77087}" srcOrd="3" destOrd="0" presId="urn:microsoft.com/office/officeart/2005/8/layout/hierarchy2"/>
    <dgm:cxn modelId="{0C476B05-33FE-4A04-ACF8-07C4515203DE}" type="presParOf" srcId="{3D20E7AC-4531-4252-8689-73C4CEC77087}" destId="{A8266420-4B8A-4F78-90B1-B7CC521ED1FD}" srcOrd="0" destOrd="0" presId="urn:microsoft.com/office/officeart/2005/8/layout/hierarchy2"/>
    <dgm:cxn modelId="{4ED8132D-53DF-4430-8D34-894E16F7381C}" type="presParOf" srcId="{3D20E7AC-4531-4252-8689-73C4CEC77087}" destId="{B7FD732C-16FE-473B-8828-52BB52A68B9B}" srcOrd="1" destOrd="0" presId="urn:microsoft.com/office/officeart/2005/8/layout/hierarchy2"/>
    <dgm:cxn modelId="{98427E12-6E54-4226-B6C0-7C06E09C4C38}" type="presParOf" srcId="{B7FD732C-16FE-473B-8828-52BB52A68B9B}" destId="{C67577E2-D4E6-4276-8094-0B65348A4581}" srcOrd="0" destOrd="0" presId="urn:microsoft.com/office/officeart/2005/8/layout/hierarchy2"/>
    <dgm:cxn modelId="{4258B507-069C-4C23-8997-543D20A767D5}" type="presParOf" srcId="{C67577E2-D4E6-4276-8094-0B65348A4581}" destId="{173628CE-34C3-464F-B523-246D6CACF870}" srcOrd="0" destOrd="0" presId="urn:microsoft.com/office/officeart/2005/8/layout/hierarchy2"/>
    <dgm:cxn modelId="{91CFA10D-FE8B-4386-92C7-4E4D8947EAB8}" type="presParOf" srcId="{B7FD732C-16FE-473B-8828-52BB52A68B9B}" destId="{71506E74-4FCE-46FB-B901-CF1D674FB76C}" srcOrd="1" destOrd="0" presId="urn:microsoft.com/office/officeart/2005/8/layout/hierarchy2"/>
    <dgm:cxn modelId="{E92D77F3-8B66-4EFF-A54B-279F439EFEF5}" type="presParOf" srcId="{71506E74-4FCE-46FB-B901-CF1D674FB76C}" destId="{C2E6B33F-CC07-4872-8D6D-36AD7AD8ED24}" srcOrd="0" destOrd="0" presId="urn:microsoft.com/office/officeart/2005/8/layout/hierarchy2"/>
    <dgm:cxn modelId="{566FAE03-DCF9-4567-B4F6-BF20CCF444EF}" type="presParOf" srcId="{71506E74-4FCE-46FB-B901-CF1D674FB76C}" destId="{06F42D7F-A33B-4678-A508-89D681DF057F}" srcOrd="1" destOrd="0" presId="urn:microsoft.com/office/officeart/2005/8/layout/hierarchy2"/>
    <dgm:cxn modelId="{339F0FEC-9DD9-47AA-855C-DEFF9220E0FB}" type="presParOf" srcId="{06F42D7F-A33B-4678-A508-89D681DF057F}" destId="{379498B5-E9B1-42CE-B390-9000CD09990F}" srcOrd="0" destOrd="0" presId="urn:microsoft.com/office/officeart/2005/8/layout/hierarchy2"/>
    <dgm:cxn modelId="{CA69A20E-772E-4B6E-BFFE-E2EBA0F7CECF}" type="presParOf" srcId="{379498B5-E9B1-42CE-B390-9000CD09990F}" destId="{BB9A0FA4-8694-4073-BE20-CCC957353133}" srcOrd="0" destOrd="0" presId="urn:microsoft.com/office/officeart/2005/8/layout/hierarchy2"/>
    <dgm:cxn modelId="{0202B95D-7DC3-4D86-853D-0CDBD168F64A}" type="presParOf" srcId="{06F42D7F-A33B-4678-A508-89D681DF057F}" destId="{4C4848F3-3997-4C01-BBDF-36CDBE85B7E5}" srcOrd="1" destOrd="0" presId="urn:microsoft.com/office/officeart/2005/8/layout/hierarchy2"/>
    <dgm:cxn modelId="{94B74D78-CB05-4B84-9E2E-B5D53E80C950}" type="presParOf" srcId="{4C4848F3-3997-4C01-BBDF-36CDBE85B7E5}" destId="{201A8B8F-FD39-4CA0-B107-7BDA9982D228}" srcOrd="0" destOrd="0" presId="urn:microsoft.com/office/officeart/2005/8/layout/hierarchy2"/>
    <dgm:cxn modelId="{1A95FBB2-D617-4392-B035-17422A5DC8E7}" type="presParOf" srcId="{4C4848F3-3997-4C01-BBDF-36CDBE85B7E5}" destId="{E6F779BA-B909-4ADF-BEA7-F3A8628AD314}" srcOrd="1" destOrd="0" presId="urn:microsoft.com/office/officeart/2005/8/layout/hierarchy2"/>
    <dgm:cxn modelId="{DFB67387-84FE-425B-91E3-CA295F28D120}" type="presParOf" srcId="{B7FD732C-16FE-473B-8828-52BB52A68B9B}" destId="{A8F4D188-BB1D-4C54-A3E3-DCF3B41F3D38}" srcOrd="2" destOrd="0" presId="urn:microsoft.com/office/officeart/2005/8/layout/hierarchy2"/>
    <dgm:cxn modelId="{D8319A75-F46A-4759-9D7C-1BFC64E22287}" type="presParOf" srcId="{A8F4D188-BB1D-4C54-A3E3-DCF3B41F3D38}" destId="{2C09EB56-7344-4F21-AA36-070ECFFE875D}" srcOrd="0" destOrd="0" presId="urn:microsoft.com/office/officeart/2005/8/layout/hierarchy2"/>
    <dgm:cxn modelId="{D87D75FC-5AAE-4457-BCA2-81C382741988}" type="presParOf" srcId="{B7FD732C-16FE-473B-8828-52BB52A68B9B}" destId="{9111B0C3-4986-4C88-89A1-4F1BD105DE1C}" srcOrd="3" destOrd="0" presId="urn:microsoft.com/office/officeart/2005/8/layout/hierarchy2"/>
    <dgm:cxn modelId="{E6D8780A-A18F-498C-A98C-B7471847F0CD}" type="presParOf" srcId="{9111B0C3-4986-4C88-89A1-4F1BD105DE1C}" destId="{6C2B0667-7952-465A-8CCD-A982288180CB}" srcOrd="0" destOrd="0" presId="urn:microsoft.com/office/officeart/2005/8/layout/hierarchy2"/>
    <dgm:cxn modelId="{CCD455CA-33BA-4615-B26E-96AC757094B0}" type="presParOf" srcId="{9111B0C3-4986-4C88-89A1-4F1BD105DE1C}" destId="{CB58CDCD-A134-4CF0-8C74-DA8BB182730D}" srcOrd="1" destOrd="0" presId="urn:microsoft.com/office/officeart/2005/8/layout/hierarchy2"/>
    <dgm:cxn modelId="{6836B54E-08CC-4D67-898A-21D7FEE84A41}" type="presParOf" srcId="{CB58CDCD-A134-4CF0-8C74-DA8BB182730D}" destId="{7F629FD2-766E-4BDA-B24C-9CE8063D065A}" srcOrd="0" destOrd="0" presId="urn:microsoft.com/office/officeart/2005/8/layout/hierarchy2"/>
    <dgm:cxn modelId="{C4EA2434-F39E-43DE-B5E7-10C795BC9234}" type="presParOf" srcId="{7F629FD2-766E-4BDA-B24C-9CE8063D065A}" destId="{A323F2D6-6BCE-4A26-8B5A-C6797DBE7447}" srcOrd="0" destOrd="0" presId="urn:microsoft.com/office/officeart/2005/8/layout/hierarchy2"/>
    <dgm:cxn modelId="{9A03D788-89FC-4A8E-920E-8D9862FE9807}" type="presParOf" srcId="{CB58CDCD-A134-4CF0-8C74-DA8BB182730D}" destId="{396FB06B-2E8A-4CC4-8BDF-EFFE7321D144}" srcOrd="1" destOrd="0" presId="urn:microsoft.com/office/officeart/2005/8/layout/hierarchy2"/>
    <dgm:cxn modelId="{450BE13D-A69C-45DE-8443-60185C083D4C}" type="presParOf" srcId="{396FB06B-2E8A-4CC4-8BDF-EFFE7321D144}" destId="{EB21DF2F-A59A-4C5D-A28E-8968E4CECA71}" srcOrd="0" destOrd="0" presId="urn:microsoft.com/office/officeart/2005/8/layout/hierarchy2"/>
    <dgm:cxn modelId="{CB77A5F5-E6FD-4140-A023-351A1AD42D98}" type="presParOf" srcId="{396FB06B-2E8A-4CC4-8BDF-EFFE7321D144}" destId="{B6DAB639-C601-4E79-B13F-F40B9041D534}" srcOrd="1" destOrd="0" presId="urn:microsoft.com/office/officeart/2005/8/layout/hierarchy2"/>
    <dgm:cxn modelId="{A68732FF-4B80-4B04-9B50-4BB1413A635C}" type="presParOf" srcId="{B6DAB639-C601-4E79-B13F-F40B9041D534}" destId="{DE0305C4-9947-4977-81F8-9048A10576EB}" srcOrd="0" destOrd="0" presId="urn:microsoft.com/office/officeart/2005/8/layout/hierarchy2"/>
    <dgm:cxn modelId="{1E78D5B7-9D1F-4458-B867-B624A1B23FBA}" type="presParOf" srcId="{DE0305C4-9947-4977-81F8-9048A10576EB}" destId="{F07861DC-C072-41C1-B2AF-F319390C1F63}" srcOrd="0" destOrd="0" presId="urn:microsoft.com/office/officeart/2005/8/layout/hierarchy2"/>
    <dgm:cxn modelId="{79AC976C-1621-48EF-A560-C45DD51296A6}" type="presParOf" srcId="{B6DAB639-C601-4E79-B13F-F40B9041D534}" destId="{7992E9C3-1FA0-4B86-9695-383FF9E80F10}" srcOrd="1" destOrd="0" presId="urn:microsoft.com/office/officeart/2005/8/layout/hierarchy2"/>
    <dgm:cxn modelId="{40A99AB6-5042-4821-A8F3-90F3B164F185}" type="presParOf" srcId="{7992E9C3-1FA0-4B86-9695-383FF9E80F10}" destId="{3F1BAC0B-C9AF-44CF-80FC-6610E72132B6}" srcOrd="0" destOrd="0" presId="urn:microsoft.com/office/officeart/2005/8/layout/hierarchy2"/>
    <dgm:cxn modelId="{E036DBF3-4050-4ABE-B2DC-B98D29A5BDD5}" type="presParOf" srcId="{7992E9C3-1FA0-4B86-9695-383FF9E80F10}" destId="{F4D6158D-EC74-4B93-A507-E6474064E3E6}" srcOrd="1" destOrd="0" presId="urn:microsoft.com/office/officeart/2005/8/layout/hierarchy2"/>
    <dgm:cxn modelId="{DBE19CB3-D4C0-4D08-B266-60FDA6C0031C}" type="presParOf" srcId="{CB58CDCD-A134-4CF0-8C74-DA8BB182730D}" destId="{506CEB6E-64A0-4812-9804-B81B10E6F788}" srcOrd="2" destOrd="0" presId="urn:microsoft.com/office/officeart/2005/8/layout/hierarchy2"/>
    <dgm:cxn modelId="{A17973EA-3746-4E12-A41B-FCC197C8BCBE}" type="presParOf" srcId="{506CEB6E-64A0-4812-9804-B81B10E6F788}" destId="{54B263BC-7009-48CC-8A2E-E7310303E04C}" srcOrd="0" destOrd="0" presId="urn:microsoft.com/office/officeart/2005/8/layout/hierarchy2"/>
    <dgm:cxn modelId="{FBB168B1-D911-41EC-977A-AE14ADD41BA2}" type="presParOf" srcId="{CB58CDCD-A134-4CF0-8C74-DA8BB182730D}" destId="{AD2A6208-BE7E-47E4-B47A-72A18C7416F3}" srcOrd="3" destOrd="0" presId="urn:microsoft.com/office/officeart/2005/8/layout/hierarchy2"/>
    <dgm:cxn modelId="{0252C207-1779-4323-B942-734D426F9209}" type="presParOf" srcId="{AD2A6208-BE7E-47E4-B47A-72A18C7416F3}" destId="{1151C5E1-596A-44B8-A1E0-1C7F866C0ABE}" srcOrd="0" destOrd="0" presId="urn:microsoft.com/office/officeart/2005/8/layout/hierarchy2"/>
    <dgm:cxn modelId="{018CEA5B-2710-4D8D-8A56-B513AF155D64}" type="presParOf" srcId="{AD2A6208-BE7E-47E4-B47A-72A18C7416F3}" destId="{EBCF8A12-59C0-4150-B8AA-6DFE18D17DD4}" srcOrd="1" destOrd="0" presId="urn:microsoft.com/office/officeart/2005/8/layout/hierarchy2"/>
    <dgm:cxn modelId="{E7EE8922-5E21-4DD0-A824-3AD6660EE101}" type="presParOf" srcId="{EBCF8A12-59C0-4150-B8AA-6DFE18D17DD4}" destId="{7CD8D9DC-21B7-4436-A89E-BE32EB899704}" srcOrd="0" destOrd="0" presId="urn:microsoft.com/office/officeart/2005/8/layout/hierarchy2"/>
    <dgm:cxn modelId="{1FF9520A-F160-418A-A4E8-BE85D6DBC59F}" type="presParOf" srcId="{7CD8D9DC-21B7-4436-A89E-BE32EB899704}" destId="{CFB5950F-B105-4AD9-BD7A-9839F0943067}" srcOrd="0" destOrd="0" presId="urn:microsoft.com/office/officeart/2005/8/layout/hierarchy2"/>
    <dgm:cxn modelId="{3F86449C-1BD3-4E77-A6D1-1E3A8E12A543}" type="presParOf" srcId="{EBCF8A12-59C0-4150-B8AA-6DFE18D17DD4}" destId="{11AF0CE0-ACF8-4DEB-A0B9-B8102B965957}" srcOrd="1" destOrd="0" presId="urn:microsoft.com/office/officeart/2005/8/layout/hierarchy2"/>
    <dgm:cxn modelId="{7E528EA0-86BB-4477-9D15-ED41F73B529E}" type="presParOf" srcId="{11AF0CE0-ACF8-4DEB-A0B9-B8102B965957}" destId="{620514E2-2684-4C77-BB27-9C0F160AC0B3}" srcOrd="0" destOrd="0" presId="urn:microsoft.com/office/officeart/2005/8/layout/hierarchy2"/>
    <dgm:cxn modelId="{0CAF3FC7-0696-4B32-9C2A-0499ADFEEE85}" type="presParOf" srcId="{11AF0CE0-ACF8-4DEB-A0B9-B8102B965957}" destId="{12B69925-5219-45AD-92EC-CF67346076F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984523-358F-4704-8C47-4FCA5523D383}">
      <dsp:nvSpPr>
        <dsp:cNvPr id="0" name=""/>
        <dsp:cNvSpPr/>
      </dsp:nvSpPr>
      <dsp:spPr>
        <a:xfrm>
          <a:off x="6748" y="2101782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err="1" smtClean="0"/>
            <a:t>Prospective</a:t>
          </a:r>
          <a:r>
            <a:rPr lang="nl-NL" sz="800" kern="1200" dirty="0" smtClean="0"/>
            <a:t> studies</a:t>
          </a:r>
          <a:endParaRPr lang="nl-NL" sz="800" kern="1200" dirty="0"/>
        </a:p>
      </dsp:txBody>
      <dsp:txXfrm>
        <a:off x="6748" y="2101782"/>
        <a:ext cx="1078432" cy="539216"/>
      </dsp:txXfrm>
    </dsp:sp>
    <dsp:sp modelId="{6041DC23-CE35-4898-A159-9A9720003C9E}">
      <dsp:nvSpPr>
        <dsp:cNvPr id="0" name=""/>
        <dsp:cNvSpPr/>
      </dsp:nvSpPr>
      <dsp:spPr>
        <a:xfrm rot="17070740">
          <a:off x="440147" y="1530109"/>
          <a:ext cx="1721440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1721440" y="8023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7070740">
        <a:off x="1257831" y="1495096"/>
        <a:ext cx="86072" cy="86072"/>
      </dsp:txXfrm>
    </dsp:sp>
    <dsp:sp modelId="{F3327868-A0B8-4EDB-BBE6-0467C74C009C}">
      <dsp:nvSpPr>
        <dsp:cNvPr id="0" name=""/>
        <dsp:cNvSpPr/>
      </dsp:nvSpPr>
      <dsp:spPr>
        <a:xfrm>
          <a:off x="1516554" y="435266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/>
            <a:t>N </a:t>
          </a:r>
          <a:r>
            <a:rPr lang="nl-NL" sz="800" kern="1200" dirty="0"/>
            <a:t>studies =1 </a:t>
          </a:r>
          <a:r>
            <a:rPr lang="nl-NL" sz="800" kern="1200" dirty="0" err="1" smtClean="0"/>
            <a:t>or</a:t>
          </a:r>
          <a:r>
            <a:rPr lang="nl-NL" sz="800" kern="1200" dirty="0" smtClean="0"/>
            <a:t> </a:t>
          </a:r>
          <a:r>
            <a:rPr lang="nl-NL" sz="800" kern="1200" dirty="0"/>
            <a:t>2</a:t>
          </a:r>
        </a:p>
      </dsp:txBody>
      <dsp:txXfrm>
        <a:off x="1516554" y="435266"/>
        <a:ext cx="1078432" cy="539216"/>
      </dsp:txXfrm>
    </dsp:sp>
    <dsp:sp modelId="{47ECD24E-B065-41E9-8188-E400C3B4C5EE}">
      <dsp:nvSpPr>
        <dsp:cNvPr id="0" name=""/>
        <dsp:cNvSpPr/>
      </dsp:nvSpPr>
      <dsp:spPr>
        <a:xfrm>
          <a:off x="2594987" y="696851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2799889" y="694090"/>
        <a:ext cx="21568" cy="21568"/>
      </dsp:txXfrm>
    </dsp:sp>
    <dsp:sp modelId="{6A2AC817-0B61-4987-8549-41618BDF8A3A}">
      <dsp:nvSpPr>
        <dsp:cNvPr id="0" name=""/>
        <dsp:cNvSpPr/>
      </dsp:nvSpPr>
      <dsp:spPr>
        <a:xfrm>
          <a:off x="3026360" y="435266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b="1" kern="1200" dirty="0" err="1" smtClean="0"/>
            <a:t>Too</a:t>
          </a:r>
          <a:r>
            <a:rPr lang="nl-NL" sz="800" b="1" kern="1200" dirty="0" smtClean="0"/>
            <a:t> </a:t>
          </a:r>
          <a:r>
            <a:rPr lang="nl-NL" sz="800" b="1" kern="1200" dirty="0" err="1" smtClean="0"/>
            <a:t>little</a:t>
          </a:r>
          <a:r>
            <a:rPr lang="nl-NL" sz="800" b="1" kern="1200" dirty="0" smtClean="0"/>
            <a:t> research</a:t>
          </a:r>
          <a:endParaRPr lang="nl-NL" sz="800" b="1" kern="1200" dirty="0"/>
        </a:p>
      </dsp:txBody>
      <dsp:txXfrm>
        <a:off x="3026360" y="435266"/>
        <a:ext cx="1078432" cy="539216"/>
      </dsp:txXfrm>
    </dsp:sp>
    <dsp:sp modelId="{DEF9E5F8-A4A9-4988-81C8-0E1AF174ACCD}">
      <dsp:nvSpPr>
        <dsp:cNvPr id="0" name=""/>
        <dsp:cNvSpPr/>
      </dsp:nvSpPr>
      <dsp:spPr>
        <a:xfrm rot="18634183">
          <a:off x="969232" y="2111452"/>
          <a:ext cx="663270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63270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8634183">
        <a:off x="1284286" y="2102893"/>
        <a:ext cx="33163" cy="33163"/>
      </dsp:txXfrm>
    </dsp:sp>
    <dsp:sp modelId="{ECAF81B5-F94C-4966-B13C-BFD2E4E38F31}">
      <dsp:nvSpPr>
        <dsp:cNvPr id="0" name=""/>
        <dsp:cNvSpPr/>
      </dsp:nvSpPr>
      <dsp:spPr>
        <a:xfrm>
          <a:off x="1516554" y="1597952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kern="1200" dirty="0" smtClean="0"/>
            <a:t>N </a:t>
          </a:r>
          <a:r>
            <a:rPr lang="nl-NL" sz="800" kern="1200" dirty="0"/>
            <a:t>studies=3 </a:t>
          </a:r>
          <a:r>
            <a:rPr lang="nl-NL" sz="800" kern="1200" dirty="0" err="1" smtClean="0"/>
            <a:t>or</a:t>
          </a:r>
          <a:r>
            <a:rPr lang="nl-NL" sz="800" kern="1200" dirty="0" smtClean="0"/>
            <a:t> 4 </a:t>
          </a:r>
          <a:r>
            <a:rPr lang="nl-NL" sz="800" kern="1200" dirty="0"/>
            <a:t>&amp; N </a:t>
          </a:r>
          <a:r>
            <a:rPr lang="nl-NL" sz="800" kern="1200" dirty="0" err="1" smtClean="0"/>
            <a:t>participants</a:t>
          </a:r>
          <a:r>
            <a:rPr lang="nl-NL" sz="800" kern="1200" dirty="0" smtClean="0"/>
            <a:t>  </a:t>
          </a:r>
          <a:r>
            <a:rPr lang="en-US" sz="800" kern="1200" dirty="0" smtClean="0"/>
            <a:t>≥ 90  (RCTs) or </a:t>
          </a:r>
          <a:r>
            <a:rPr lang="nl-NL" sz="800" kern="1200" dirty="0" smtClean="0"/>
            <a:t>N cases </a:t>
          </a:r>
          <a:r>
            <a:rPr lang="en-US" sz="800" kern="1200" dirty="0" smtClean="0"/>
            <a:t>≥ 300 (cohort)</a:t>
          </a:r>
          <a:endParaRPr lang="nl-NL" sz="800" kern="1200" dirty="0"/>
        </a:p>
      </dsp:txBody>
      <dsp:txXfrm>
        <a:off x="1516554" y="1597952"/>
        <a:ext cx="1078432" cy="539216"/>
      </dsp:txXfrm>
    </dsp:sp>
    <dsp:sp modelId="{73D58BC1-0C18-4404-8540-DB61F0E23ED9}">
      <dsp:nvSpPr>
        <dsp:cNvPr id="0" name=""/>
        <dsp:cNvSpPr/>
      </dsp:nvSpPr>
      <dsp:spPr>
        <a:xfrm rot="18509147">
          <a:off x="2464089" y="1588243"/>
          <a:ext cx="693168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93168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8509147">
        <a:off x="2793344" y="1578937"/>
        <a:ext cx="34658" cy="34658"/>
      </dsp:txXfrm>
    </dsp:sp>
    <dsp:sp modelId="{4D22113E-31DE-4315-B50A-F261C68E331E}">
      <dsp:nvSpPr>
        <dsp:cNvPr id="0" name=""/>
        <dsp:cNvSpPr/>
      </dsp:nvSpPr>
      <dsp:spPr>
        <a:xfrm>
          <a:off x="3026360" y="1055365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Effect close to 0</a:t>
          </a:r>
          <a:r>
            <a:rPr lang="en-US" sz="800" kern="1200" baseline="30000" dirty="0" smtClean="0"/>
            <a:t>a</a:t>
          </a:r>
          <a:r>
            <a:rPr lang="en-US" sz="800" kern="1200" dirty="0" smtClean="0"/>
            <a:t> (RCTs) or 1 (cohort)</a:t>
          </a:r>
          <a:endParaRPr lang="nl-NL" sz="800" kern="1200" dirty="0"/>
        </a:p>
      </dsp:txBody>
      <dsp:txXfrm>
        <a:off x="3026360" y="1055365"/>
        <a:ext cx="1078432" cy="539216"/>
      </dsp:txXfrm>
    </dsp:sp>
    <dsp:sp modelId="{44C80C77-13FD-4885-99BA-03030A3BADE9}">
      <dsp:nvSpPr>
        <dsp:cNvPr id="0" name=""/>
        <dsp:cNvSpPr/>
      </dsp:nvSpPr>
      <dsp:spPr>
        <a:xfrm>
          <a:off x="4104793" y="1316950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4309695" y="1314189"/>
        <a:ext cx="21568" cy="21568"/>
      </dsp:txXfrm>
    </dsp:sp>
    <dsp:sp modelId="{034A0B81-2011-43E5-AA94-5944F6AAECB0}">
      <dsp:nvSpPr>
        <dsp:cNvPr id="0" name=""/>
        <dsp:cNvSpPr/>
      </dsp:nvSpPr>
      <dsp:spPr>
        <a:xfrm>
          <a:off x="4536166" y="1055365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800" b="1" kern="1200" dirty="0" err="1" smtClean="0"/>
            <a:t>Too</a:t>
          </a:r>
          <a:r>
            <a:rPr lang="nl-NL" sz="800" b="1" kern="1200" dirty="0" smtClean="0"/>
            <a:t> </a:t>
          </a:r>
          <a:r>
            <a:rPr lang="nl-NL" sz="800" b="1" kern="1200" dirty="0" err="1" smtClean="0"/>
            <a:t>little</a:t>
          </a:r>
          <a:r>
            <a:rPr lang="nl-NL" sz="800" b="1" kern="1200" dirty="0" smtClean="0"/>
            <a:t> research</a:t>
          </a:r>
          <a:endParaRPr lang="nl-NL" sz="800" b="1" kern="1200" dirty="0"/>
        </a:p>
      </dsp:txBody>
      <dsp:txXfrm>
        <a:off x="4536166" y="1055365"/>
        <a:ext cx="1078432" cy="539216"/>
      </dsp:txXfrm>
    </dsp:sp>
    <dsp:sp modelId="{ECA42AA4-9F18-4587-9837-3969548747D2}">
      <dsp:nvSpPr>
        <dsp:cNvPr id="0" name=""/>
        <dsp:cNvSpPr/>
      </dsp:nvSpPr>
      <dsp:spPr>
        <a:xfrm rot="3090853">
          <a:off x="2464089" y="2130830"/>
          <a:ext cx="693168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93168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3090853">
        <a:off x="2793344" y="2121524"/>
        <a:ext cx="34658" cy="34658"/>
      </dsp:txXfrm>
    </dsp:sp>
    <dsp:sp modelId="{0E940BF3-6833-4150-A323-67715044CD8D}">
      <dsp:nvSpPr>
        <dsp:cNvPr id="0" name=""/>
        <dsp:cNvSpPr/>
      </dsp:nvSpPr>
      <dsp:spPr>
        <a:xfrm>
          <a:off x="3026360" y="2140538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Effect not close to 0</a:t>
          </a:r>
          <a:r>
            <a:rPr lang="en-US" sz="800" kern="1200" baseline="30000" dirty="0" smtClean="0"/>
            <a:t>a</a:t>
          </a:r>
          <a:r>
            <a:rPr lang="en-US" sz="800" kern="1200" dirty="0" smtClean="0"/>
            <a:t> (RCTs) or 1 (cohort)</a:t>
          </a:r>
          <a:endParaRPr lang="nl-NL" sz="800" kern="1200" dirty="0"/>
        </a:p>
      </dsp:txBody>
      <dsp:txXfrm>
        <a:off x="3026360" y="2140538"/>
        <a:ext cx="1078432" cy="539216"/>
      </dsp:txXfrm>
    </dsp:sp>
    <dsp:sp modelId="{BD5F4430-91DD-4262-A3D3-85365CCA9C05}">
      <dsp:nvSpPr>
        <dsp:cNvPr id="0" name=""/>
        <dsp:cNvSpPr/>
      </dsp:nvSpPr>
      <dsp:spPr>
        <a:xfrm rot="18770822">
          <a:off x="4003314" y="2169586"/>
          <a:ext cx="634331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34331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8770822">
        <a:off x="4304621" y="2161751"/>
        <a:ext cx="31716" cy="31716"/>
      </dsp:txXfrm>
    </dsp:sp>
    <dsp:sp modelId="{7904CC9D-FE0D-49CD-9C31-5C24A02D2837}">
      <dsp:nvSpPr>
        <dsp:cNvPr id="0" name=""/>
        <dsp:cNvSpPr/>
      </dsp:nvSpPr>
      <dsp:spPr>
        <a:xfrm>
          <a:off x="4536166" y="1675464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Heterogeneity in direction</a:t>
          </a:r>
          <a:endParaRPr lang="nl-NL" sz="800" kern="1200" dirty="0"/>
        </a:p>
      </dsp:txBody>
      <dsp:txXfrm>
        <a:off x="4536166" y="1675464"/>
        <a:ext cx="1078432" cy="539216"/>
      </dsp:txXfrm>
    </dsp:sp>
    <dsp:sp modelId="{EE719F73-0077-4150-8DE0-F02EE1525F3B}">
      <dsp:nvSpPr>
        <dsp:cNvPr id="0" name=""/>
        <dsp:cNvSpPr/>
      </dsp:nvSpPr>
      <dsp:spPr>
        <a:xfrm>
          <a:off x="5614599" y="1937049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5819501" y="1934288"/>
        <a:ext cx="21568" cy="21568"/>
      </dsp:txXfrm>
    </dsp:sp>
    <dsp:sp modelId="{0B4DBED2-2483-41E1-A38D-CA273F8B1F3F}">
      <dsp:nvSpPr>
        <dsp:cNvPr id="0" name=""/>
        <dsp:cNvSpPr/>
      </dsp:nvSpPr>
      <dsp:spPr>
        <a:xfrm>
          <a:off x="6045972" y="1675464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Ambiguous</a:t>
          </a:r>
          <a:endParaRPr lang="nl-NL" sz="800" b="1" kern="1200" dirty="0"/>
        </a:p>
      </dsp:txBody>
      <dsp:txXfrm>
        <a:off x="6045972" y="1675464"/>
        <a:ext cx="1078432" cy="539216"/>
      </dsp:txXfrm>
    </dsp:sp>
    <dsp:sp modelId="{D7783A3B-4833-43AA-84EE-C432092C8FC2}">
      <dsp:nvSpPr>
        <dsp:cNvPr id="0" name=""/>
        <dsp:cNvSpPr/>
      </dsp:nvSpPr>
      <dsp:spPr>
        <a:xfrm rot="2829178">
          <a:off x="4003314" y="2634660"/>
          <a:ext cx="634331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34331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2829178">
        <a:off x="4304621" y="2626825"/>
        <a:ext cx="31716" cy="31716"/>
      </dsp:txXfrm>
    </dsp:sp>
    <dsp:sp modelId="{C6390900-BFE6-4A4B-85A6-D82603D86CA2}">
      <dsp:nvSpPr>
        <dsp:cNvPr id="0" name=""/>
        <dsp:cNvSpPr/>
      </dsp:nvSpPr>
      <dsp:spPr>
        <a:xfrm>
          <a:off x="4536166" y="2605612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No heterogeneity in direction</a:t>
          </a:r>
          <a:endParaRPr lang="nl-NL" sz="800" kern="1200" dirty="0"/>
        </a:p>
      </dsp:txBody>
      <dsp:txXfrm>
        <a:off x="4536166" y="2605612"/>
        <a:ext cx="1078432" cy="539216"/>
      </dsp:txXfrm>
    </dsp:sp>
    <dsp:sp modelId="{1FA2657F-0D6B-44BF-B648-6FB37099FA34}">
      <dsp:nvSpPr>
        <dsp:cNvPr id="0" name=""/>
        <dsp:cNvSpPr/>
      </dsp:nvSpPr>
      <dsp:spPr>
        <a:xfrm rot="19457599">
          <a:off x="5564667" y="2712173"/>
          <a:ext cx="531237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531237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9457599">
        <a:off x="5817005" y="2706915"/>
        <a:ext cx="26561" cy="26561"/>
      </dsp:txXfrm>
    </dsp:sp>
    <dsp:sp modelId="{F77575E1-D026-4ACF-8C4A-213019926CA4}">
      <dsp:nvSpPr>
        <dsp:cNvPr id="0" name=""/>
        <dsp:cNvSpPr/>
      </dsp:nvSpPr>
      <dsp:spPr>
        <a:xfrm>
          <a:off x="6045972" y="2295563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No other considerations</a:t>
          </a:r>
          <a:endParaRPr lang="nl-NL" sz="800" kern="1200" dirty="0"/>
        </a:p>
      </dsp:txBody>
      <dsp:txXfrm>
        <a:off x="6045972" y="2295563"/>
        <a:ext cx="1078432" cy="539216"/>
      </dsp:txXfrm>
    </dsp:sp>
    <dsp:sp modelId="{28EEDD5F-DA8E-4089-BC8B-F9200584A71D}">
      <dsp:nvSpPr>
        <dsp:cNvPr id="0" name=""/>
        <dsp:cNvSpPr/>
      </dsp:nvSpPr>
      <dsp:spPr>
        <a:xfrm>
          <a:off x="7124405" y="2557148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7329307" y="2554387"/>
        <a:ext cx="21568" cy="21568"/>
      </dsp:txXfrm>
    </dsp:sp>
    <dsp:sp modelId="{7838155B-60D8-4C1E-B0A7-0BCDA3D512DB}">
      <dsp:nvSpPr>
        <dsp:cNvPr id="0" name=""/>
        <dsp:cNvSpPr/>
      </dsp:nvSpPr>
      <dsp:spPr>
        <a:xfrm>
          <a:off x="7555778" y="2295563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Weak level of evidence</a:t>
          </a:r>
          <a:endParaRPr lang="nl-NL" sz="800" b="1" kern="1200" dirty="0"/>
        </a:p>
      </dsp:txBody>
      <dsp:txXfrm>
        <a:off x="7555778" y="2295563"/>
        <a:ext cx="1078432" cy="539216"/>
      </dsp:txXfrm>
    </dsp:sp>
    <dsp:sp modelId="{B08DC783-C7E9-438E-8DED-8EA47DCB0E1D}">
      <dsp:nvSpPr>
        <dsp:cNvPr id="0" name=""/>
        <dsp:cNvSpPr/>
      </dsp:nvSpPr>
      <dsp:spPr>
        <a:xfrm rot="2142401">
          <a:off x="5564667" y="3022222"/>
          <a:ext cx="531237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531237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2142401">
        <a:off x="5817005" y="3016964"/>
        <a:ext cx="26561" cy="26561"/>
      </dsp:txXfrm>
    </dsp:sp>
    <dsp:sp modelId="{91F2182D-514F-42CA-AF75-B98AF7444CDE}">
      <dsp:nvSpPr>
        <dsp:cNvPr id="0" name=""/>
        <dsp:cNvSpPr/>
      </dsp:nvSpPr>
      <dsp:spPr>
        <a:xfrm>
          <a:off x="6045972" y="2915662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Other considerations, e.g. . publication bias, confidence interval limit close to 0</a:t>
          </a:r>
          <a:endParaRPr lang="nl-NL" sz="800" kern="1200" dirty="0"/>
        </a:p>
      </dsp:txBody>
      <dsp:txXfrm>
        <a:off x="6045972" y="2915662"/>
        <a:ext cx="1078432" cy="539216"/>
      </dsp:txXfrm>
    </dsp:sp>
    <dsp:sp modelId="{660BB24C-5083-4E38-8181-9B6C64050999}">
      <dsp:nvSpPr>
        <dsp:cNvPr id="0" name=""/>
        <dsp:cNvSpPr/>
      </dsp:nvSpPr>
      <dsp:spPr>
        <a:xfrm>
          <a:off x="7124405" y="3177247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7329307" y="3174486"/>
        <a:ext cx="21568" cy="21568"/>
      </dsp:txXfrm>
    </dsp:sp>
    <dsp:sp modelId="{055E95E7-7B89-46C9-93ED-17F05516C578}">
      <dsp:nvSpPr>
        <dsp:cNvPr id="0" name=""/>
        <dsp:cNvSpPr/>
      </dsp:nvSpPr>
      <dsp:spPr>
        <a:xfrm>
          <a:off x="7555778" y="2915662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Weak level of evidence or too little research</a:t>
          </a:r>
          <a:endParaRPr lang="nl-NL" sz="800" b="1" kern="1200" dirty="0"/>
        </a:p>
      </dsp:txBody>
      <dsp:txXfrm>
        <a:off x="7555778" y="2915662"/>
        <a:ext cx="1078432" cy="539216"/>
      </dsp:txXfrm>
    </dsp:sp>
    <dsp:sp modelId="{665AED2A-BAE6-4E22-A034-0F1CF58A62A5}">
      <dsp:nvSpPr>
        <dsp:cNvPr id="0" name=""/>
        <dsp:cNvSpPr/>
      </dsp:nvSpPr>
      <dsp:spPr>
        <a:xfrm rot="4529260">
          <a:off x="440147" y="3196625"/>
          <a:ext cx="1721440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1721440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4529260">
        <a:off x="1257831" y="3161612"/>
        <a:ext cx="86072" cy="86072"/>
      </dsp:txXfrm>
    </dsp:sp>
    <dsp:sp modelId="{4104424F-F975-4C5D-A385-CD9991C96F55}">
      <dsp:nvSpPr>
        <dsp:cNvPr id="0" name=""/>
        <dsp:cNvSpPr/>
      </dsp:nvSpPr>
      <dsp:spPr>
        <a:xfrm>
          <a:off x="1516554" y="3768298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 studies ≥  5 &amp; N participants  ≥ 150 (RCT’s</a:t>
          </a:r>
          <a:r>
            <a:rPr lang="en-US" sz="800" kern="1200" smtClean="0"/>
            <a:t>) or </a:t>
          </a:r>
          <a:r>
            <a:rPr lang="en-US" sz="800" kern="1200" dirty="0" smtClean="0"/>
            <a:t>N cases ≥ 500 (cohort)</a:t>
          </a:r>
          <a:endParaRPr lang="nl-NL" sz="800" kern="1200" dirty="0"/>
        </a:p>
      </dsp:txBody>
      <dsp:txXfrm>
        <a:off x="1516554" y="3768298"/>
        <a:ext cx="1078432" cy="539216"/>
      </dsp:txXfrm>
    </dsp:sp>
    <dsp:sp modelId="{ECB84F2E-F5AE-4390-81AF-41C5920AFAE0}">
      <dsp:nvSpPr>
        <dsp:cNvPr id="0" name=""/>
        <dsp:cNvSpPr/>
      </dsp:nvSpPr>
      <dsp:spPr>
        <a:xfrm rot="18509147">
          <a:off x="2464089" y="3758590"/>
          <a:ext cx="693168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93168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8509147">
        <a:off x="2793344" y="3749284"/>
        <a:ext cx="34658" cy="34658"/>
      </dsp:txXfrm>
    </dsp:sp>
    <dsp:sp modelId="{6717E82F-E42F-4E55-B2FE-6BDD6DAFF00B}">
      <dsp:nvSpPr>
        <dsp:cNvPr id="0" name=""/>
        <dsp:cNvSpPr/>
      </dsp:nvSpPr>
      <dsp:spPr>
        <a:xfrm>
          <a:off x="3026360" y="3225711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Effect close to 0</a:t>
          </a:r>
          <a:r>
            <a:rPr lang="en-US" sz="800" kern="1200" baseline="30000" dirty="0" smtClean="0"/>
            <a:t>a</a:t>
          </a:r>
          <a:r>
            <a:rPr lang="en-US" sz="800" kern="1200" dirty="0" smtClean="0"/>
            <a:t> (RCTs) or 1 (cohort)</a:t>
          </a:r>
          <a:endParaRPr lang="nl-NL" sz="800" kern="1200" dirty="0"/>
        </a:p>
      </dsp:txBody>
      <dsp:txXfrm>
        <a:off x="3026360" y="3225711"/>
        <a:ext cx="1078432" cy="539216"/>
      </dsp:txXfrm>
    </dsp:sp>
    <dsp:sp modelId="{AA552CE1-2818-4523-BCD5-0C8D2527E1FF}">
      <dsp:nvSpPr>
        <dsp:cNvPr id="0" name=""/>
        <dsp:cNvSpPr/>
      </dsp:nvSpPr>
      <dsp:spPr>
        <a:xfrm>
          <a:off x="4104793" y="3487296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4309695" y="3484535"/>
        <a:ext cx="21568" cy="21568"/>
      </dsp:txXfrm>
    </dsp:sp>
    <dsp:sp modelId="{D8FA0A33-A818-4E46-8806-5AA80A51B06D}">
      <dsp:nvSpPr>
        <dsp:cNvPr id="0" name=""/>
        <dsp:cNvSpPr/>
      </dsp:nvSpPr>
      <dsp:spPr>
        <a:xfrm>
          <a:off x="4536166" y="3225711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/>
            <a:t>Effect </a:t>
          </a:r>
          <a:r>
            <a:rPr lang="en-US" sz="800" b="1" kern="1200" dirty="0" smtClean="0"/>
            <a:t>unlikely</a:t>
          </a:r>
          <a:endParaRPr lang="nl-NL" sz="800" b="1" kern="1200" dirty="0"/>
        </a:p>
      </dsp:txBody>
      <dsp:txXfrm>
        <a:off x="4536166" y="3225711"/>
        <a:ext cx="1078432" cy="539216"/>
      </dsp:txXfrm>
    </dsp:sp>
    <dsp:sp modelId="{4DF6DA3A-CA6B-4614-A2AA-811D068EA3FC}">
      <dsp:nvSpPr>
        <dsp:cNvPr id="0" name=""/>
        <dsp:cNvSpPr/>
      </dsp:nvSpPr>
      <dsp:spPr>
        <a:xfrm rot="3090853">
          <a:off x="2464089" y="4301176"/>
          <a:ext cx="693168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93168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3090853">
        <a:off x="2793344" y="4291870"/>
        <a:ext cx="34658" cy="34658"/>
      </dsp:txXfrm>
    </dsp:sp>
    <dsp:sp modelId="{A8266420-4B8A-4F78-90B1-B7CC521ED1FD}">
      <dsp:nvSpPr>
        <dsp:cNvPr id="0" name=""/>
        <dsp:cNvSpPr/>
      </dsp:nvSpPr>
      <dsp:spPr>
        <a:xfrm>
          <a:off x="3026360" y="4310884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Effect not close to 0</a:t>
          </a:r>
          <a:r>
            <a:rPr lang="en-US" sz="800" kern="1200" baseline="30000" dirty="0" smtClean="0"/>
            <a:t>a</a:t>
          </a:r>
          <a:r>
            <a:rPr lang="en-US" sz="800" kern="1200" dirty="0" smtClean="0"/>
            <a:t> (RCTs) or 1 (cohort)</a:t>
          </a:r>
          <a:endParaRPr lang="nl-NL" sz="800" kern="1200" dirty="0"/>
        </a:p>
      </dsp:txBody>
      <dsp:txXfrm>
        <a:off x="3026360" y="4310884"/>
        <a:ext cx="1078432" cy="539216"/>
      </dsp:txXfrm>
    </dsp:sp>
    <dsp:sp modelId="{C67577E2-D4E6-4276-8094-0B65348A4581}">
      <dsp:nvSpPr>
        <dsp:cNvPr id="0" name=""/>
        <dsp:cNvSpPr/>
      </dsp:nvSpPr>
      <dsp:spPr>
        <a:xfrm rot="18770822">
          <a:off x="4003314" y="4339932"/>
          <a:ext cx="634331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34331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8770822">
        <a:off x="4304621" y="4332097"/>
        <a:ext cx="31716" cy="31716"/>
      </dsp:txXfrm>
    </dsp:sp>
    <dsp:sp modelId="{C2E6B33F-CC07-4872-8D6D-36AD7AD8ED24}">
      <dsp:nvSpPr>
        <dsp:cNvPr id="0" name=""/>
        <dsp:cNvSpPr/>
      </dsp:nvSpPr>
      <dsp:spPr>
        <a:xfrm>
          <a:off x="4536166" y="3845810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Heterogeneity in direction</a:t>
          </a:r>
          <a:endParaRPr lang="nl-NL" sz="800" kern="1200" dirty="0"/>
        </a:p>
      </dsp:txBody>
      <dsp:txXfrm>
        <a:off x="4536166" y="3845810"/>
        <a:ext cx="1078432" cy="539216"/>
      </dsp:txXfrm>
    </dsp:sp>
    <dsp:sp modelId="{379498B5-E9B1-42CE-B390-9000CD09990F}">
      <dsp:nvSpPr>
        <dsp:cNvPr id="0" name=""/>
        <dsp:cNvSpPr/>
      </dsp:nvSpPr>
      <dsp:spPr>
        <a:xfrm>
          <a:off x="5614599" y="4107395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5819501" y="4104634"/>
        <a:ext cx="21568" cy="21568"/>
      </dsp:txXfrm>
    </dsp:sp>
    <dsp:sp modelId="{201A8B8F-FD39-4CA0-B107-7BDA9982D228}">
      <dsp:nvSpPr>
        <dsp:cNvPr id="0" name=""/>
        <dsp:cNvSpPr/>
      </dsp:nvSpPr>
      <dsp:spPr>
        <a:xfrm>
          <a:off x="6045972" y="3845810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Ambiguous</a:t>
          </a:r>
          <a:endParaRPr lang="nl-NL" sz="800" b="1" kern="1200" dirty="0"/>
        </a:p>
      </dsp:txBody>
      <dsp:txXfrm>
        <a:off x="6045972" y="3845810"/>
        <a:ext cx="1078432" cy="539216"/>
      </dsp:txXfrm>
    </dsp:sp>
    <dsp:sp modelId="{A8F4D188-BB1D-4C54-A3E3-DCF3B41F3D38}">
      <dsp:nvSpPr>
        <dsp:cNvPr id="0" name=""/>
        <dsp:cNvSpPr/>
      </dsp:nvSpPr>
      <dsp:spPr>
        <a:xfrm rot="2829178">
          <a:off x="4003314" y="4805007"/>
          <a:ext cx="634331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634331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2829178">
        <a:off x="4304621" y="4797171"/>
        <a:ext cx="31716" cy="31716"/>
      </dsp:txXfrm>
    </dsp:sp>
    <dsp:sp modelId="{6C2B0667-7952-465A-8CCD-A982288180CB}">
      <dsp:nvSpPr>
        <dsp:cNvPr id="0" name=""/>
        <dsp:cNvSpPr/>
      </dsp:nvSpPr>
      <dsp:spPr>
        <a:xfrm>
          <a:off x="4536166" y="4775959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No heterogeneity in direction</a:t>
          </a:r>
          <a:endParaRPr lang="nl-NL" sz="800" kern="1200" dirty="0"/>
        </a:p>
      </dsp:txBody>
      <dsp:txXfrm>
        <a:off x="4536166" y="4775959"/>
        <a:ext cx="1078432" cy="539216"/>
      </dsp:txXfrm>
    </dsp:sp>
    <dsp:sp modelId="{7F629FD2-766E-4BDA-B24C-9CE8063D065A}">
      <dsp:nvSpPr>
        <dsp:cNvPr id="0" name=""/>
        <dsp:cNvSpPr/>
      </dsp:nvSpPr>
      <dsp:spPr>
        <a:xfrm rot="19457599">
          <a:off x="5564667" y="4882519"/>
          <a:ext cx="531237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531237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19457599">
        <a:off x="5817005" y="4877261"/>
        <a:ext cx="26561" cy="26561"/>
      </dsp:txXfrm>
    </dsp:sp>
    <dsp:sp modelId="{EB21DF2F-A59A-4C5D-A28E-8968E4CECA71}">
      <dsp:nvSpPr>
        <dsp:cNvPr id="0" name=""/>
        <dsp:cNvSpPr/>
      </dsp:nvSpPr>
      <dsp:spPr>
        <a:xfrm>
          <a:off x="6045972" y="4465909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No other considerations</a:t>
          </a:r>
          <a:endParaRPr lang="nl-NL" sz="800" kern="1200" dirty="0"/>
        </a:p>
      </dsp:txBody>
      <dsp:txXfrm>
        <a:off x="6045972" y="4465909"/>
        <a:ext cx="1078432" cy="539216"/>
      </dsp:txXfrm>
    </dsp:sp>
    <dsp:sp modelId="{DE0305C4-9947-4977-81F8-9048A10576EB}">
      <dsp:nvSpPr>
        <dsp:cNvPr id="0" name=""/>
        <dsp:cNvSpPr/>
      </dsp:nvSpPr>
      <dsp:spPr>
        <a:xfrm>
          <a:off x="7124405" y="4727494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7329307" y="4724733"/>
        <a:ext cx="21568" cy="21568"/>
      </dsp:txXfrm>
    </dsp:sp>
    <dsp:sp modelId="{3F1BAC0B-C9AF-44CF-80FC-6610E72132B6}">
      <dsp:nvSpPr>
        <dsp:cNvPr id="0" name=""/>
        <dsp:cNvSpPr/>
      </dsp:nvSpPr>
      <dsp:spPr>
        <a:xfrm>
          <a:off x="7555778" y="4465909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Strong level of evidence – quantitative conclusion</a:t>
          </a:r>
          <a:endParaRPr lang="nl-NL" sz="800" b="1" kern="1200" dirty="0"/>
        </a:p>
      </dsp:txBody>
      <dsp:txXfrm>
        <a:off x="7555778" y="4465909"/>
        <a:ext cx="1078432" cy="539216"/>
      </dsp:txXfrm>
    </dsp:sp>
    <dsp:sp modelId="{506CEB6E-64A0-4812-9804-B81B10E6F788}">
      <dsp:nvSpPr>
        <dsp:cNvPr id="0" name=""/>
        <dsp:cNvSpPr/>
      </dsp:nvSpPr>
      <dsp:spPr>
        <a:xfrm rot="2142401">
          <a:off x="5564667" y="5192568"/>
          <a:ext cx="531237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531237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 rot="2142401">
        <a:off x="5817005" y="5187311"/>
        <a:ext cx="26561" cy="26561"/>
      </dsp:txXfrm>
    </dsp:sp>
    <dsp:sp modelId="{1151C5E1-596A-44B8-A1E0-1C7F866C0ABE}">
      <dsp:nvSpPr>
        <dsp:cNvPr id="0" name=""/>
        <dsp:cNvSpPr/>
      </dsp:nvSpPr>
      <dsp:spPr>
        <a:xfrm>
          <a:off x="6045972" y="5086008"/>
          <a:ext cx="1078432" cy="53921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dirty="0" smtClean="0"/>
            <a:t>Other considerations, e.g. </a:t>
          </a:r>
          <a:r>
            <a:rPr lang="en-US" sz="800" kern="1200" smtClean="0"/>
            <a:t>heterogeneity </a:t>
          </a:r>
          <a:r>
            <a:rPr lang="en-US" sz="800" kern="1200" dirty="0" smtClean="0"/>
            <a:t>in size effect, publication bias </a:t>
          </a:r>
          <a:endParaRPr lang="nl-NL" sz="800" kern="1200" dirty="0"/>
        </a:p>
      </dsp:txBody>
      <dsp:txXfrm>
        <a:off x="6045972" y="5086008"/>
        <a:ext cx="1078432" cy="539216"/>
      </dsp:txXfrm>
    </dsp:sp>
    <dsp:sp modelId="{7CD8D9DC-21B7-4436-A89E-BE32EB899704}">
      <dsp:nvSpPr>
        <dsp:cNvPr id="0" name=""/>
        <dsp:cNvSpPr/>
      </dsp:nvSpPr>
      <dsp:spPr>
        <a:xfrm>
          <a:off x="7124405" y="5347593"/>
          <a:ext cx="431373" cy="16046"/>
        </a:xfrm>
        <a:custGeom>
          <a:avLst/>
          <a:gdLst/>
          <a:ahLst/>
          <a:cxnLst/>
          <a:rect l="0" t="0" r="0" b="0"/>
          <a:pathLst>
            <a:path>
              <a:moveTo>
                <a:pt x="0" y="8023"/>
              </a:moveTo>
              <a:lnTo>
                <a:pt x="431373" y="8023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l-NL" sz="800" kern="1200" dirty="0"/>
        </a:p>
      </dsp:txBody>
      <dsp:txXfrm>
        <a:off x="7329307" y="5344832"/>
        <a:ext cx="21568" cy="21568"/>
      </dsp:txXfrm>
    </dsp:sp>
    <dsp:sp modelId="{620514E2-2684-4C77-BB27-9C0F160AC0B3}">
      <dsp:nvSpPr>
        <dsp:cNvPr id="0" name=""/>
        <dsp:cNvSpPr/>
      </dsp:nvSpPr>
      <dsp:spPr>
        <a:xfrm>
          <a:off x="7555778" y="5086008"/>
          <a:ext cx="1078432" cy="539216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Strong level of evidence – qualitative conclusion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OR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/>
            <a:t>Weak level of evidence</a:t>
          </a:r>
          <a:endParaRPr lang="nl-NL" sz="800" b="1" kern="1200" dirty="0"/>
        </a:p>
      </dsp:txBody>
      <dsp:txXfrm>
        <a:off x="7555778" y="5086008"/>
        <a:ext cx="1078432" cy="5392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723A9-627E-437F-B244-87EB890F544F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8651C4-53CB-4422-8680-4A307570A529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3F5D7-8C7B-423D-AE65-A386F2723D74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DF271-FA4F-41E4-BD22-9AE173A556AB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0D774-09E6-407B-BA78-5CCE0AD1568A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370E6-2CA6-46C8-90D0-A4DFE661FEE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40A1-359C-4EC9-AD4F-7D3A5890B089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B48AA-76ED-4B6B-AEBF-53A55E25090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0EB5F-6C0C-492E-8A96-5D42138C9172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8EF5E-5C42-4609-A092-16E8A101883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C4DE6-B4DF-4E33-8C87-2B4A53552816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60AF8-68D3-471D-8D82-D7C57B6A98BF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D5AE1-ED80-4B5A-9279-5754AD144654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3A5B8-505E-4531-A45C-0C6D49A06DD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CA0E4-B583-403A-AC71-4B6A44CE58E3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9A03D-5381-47A4-A758-EF6B04ECA20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2450B-3DC9-4CD0-AA94-C5A404BC7199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3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E8F94-82CD-4F88-B04D-8F963B976B4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E6982-A7A0-4D21-90A1-030BE0BA76C4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901BE-506A-4CC5-A956-175C668E305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92B2E-9ADF-44D0-BAC9-22AAC60A1724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317B5-1DEE-4885-B32C-75931DF86580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CF1935-7802-4678-8AD8-F85E86D52DF8}" type="datetimeFigureOut">
              <a:rPr lang="nl-NL"/>
              <a:pPr>
                <a:defRPr/>
              </a:pPr>
              <a:t>9-2-2018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F41085-A029-4939-A445-9DB3EC165A3D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23528" y="548680"/>
          <a:ext cx="864096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kstvak 2"/>
          <p:cNvSpPr txBox="1"/>
          <p:nvPr/>
        </p:nvSpPr>
        <p:spPr>
          <a:xfrm>
            <a:off x="683568" y="18864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err="1" smtClean="0"/>
              <a:t>Additional</a:t>
            </a:r>
            <a:r>
              <a:rPr lang="nl-NL" dirty="0" smtClean="0"/>
              <a:t> file 1 </a:t>
            </a:r>
            <a:r>
              <a:rPr lang="en-US" dirty="0" smtClean="0"/>
              <a:t>Decision tree for drawing conclusions on the level of evidence </a:t>
            </a:r>
            <a:r>
              <a:rPr lang="en-US" dirty="0" smtClean="0"/>
              <a:t>for effects (RCTs) and associations (cohort studies).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827584" y="6093296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aseline="30000" dirty="0" smtClean="0"/>
              <a:t>a</a:t>
            </a:r>
            <a:r>
              <a:rPr lang="en-GB" sz="800" dirty="0" smtClean="0"/>
              <a:t> For RCTs with risk measures, effect criterion 1 applies instead of 0, analogous to cohort research</a:t>
            </a:r>
            <a:r>
              <a:rPr lang="en-GB" dirty="0" smtClean="0"/>
              <a:t>.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230</Words>
  <Application>Microsoft Office PowerPoint</Application>
  <PresentationFormat>Diavoorstelling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Company>Rijksoverheid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WEGGEMANSRM</dc:creator>
  <cp:lastModifiedBy>WEGGEMANS</cp:lastModifiedBy>
  <cp:revision>22</cp:revision>
  <dcterms:created xsi:type="dcterms:W3CDTF">2017-01-11T13:04:49Z</dcterms:created>
  <dcterms:modified xsi:type="dcterms:W3CDTF">2018-02-09T14:42:08Z</dcterms:modified>
</cp:coreProperties>
</file>