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3118-D62D-4866-85A7-07C5C5768B74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CD899-ED51-4454-BB82-05DC786AC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560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3118-D62D-4866-85A7-07C5C5768B74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CD899-ED51-4454-BB82-05DC786AC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493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3118-D62D-4866-85A7-07C5C5768B74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CD899-ED51-4454-BB82-05DC786AC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453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3118-D62D-4866-85A7-07C5C5768B74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CD899-ED51-4454-BB82-05DC786AC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315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3118-D62D-4866-85A7-07C5C5768B74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CD899-ED51-4454-BB82-05DC786AC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752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3118-D62D-4866-85A7-07C5C5768B74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CD899-ED51-4454-BB82-05DC786AC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531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3118-D62D-4866-85A7-07C5C5768B74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CD899-ED51-4454-BB82-05DC786AC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663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3118-D62D-4866-85A7-07C5C5768B74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CD899-ED51-4454-BB82-05DC786AC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888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3118-D62D-4866-85A7-07C5C5768B74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CD899-ED51-4454-BB82-05DC786AC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771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3118-D62D-4866-85A7-07C5C5768B74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CD899-ED51-4454-BB82-05DC786AC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85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3118-D62D-4866-85A7-07C5C5768B74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CD899-ED51-4454-BB82-05DC786AC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382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D23118-D62D-4866-85A7-07C5C5768B74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ECD899-ED51-4454-BB82-05DC786AC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752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tiff"/><Relationship Id="rId4" Type="http://schemas.openxmlformats.org/officeDocument/2006/relationships/image" Target="../media/image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676400" y="152400"/>
            <a:ext cx="3657600" cy="457200"/>
          </a:xfrm>
        </p:spPr>
        <p:txBody>
          <a:bodyPr>
            <a:no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S2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GVAXMBCD6820x.tif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2286001" y="762000"/>
            <a:ext cx="3675937" cy="2748962"/>
          </a:xfrm>
          <a:prstGeom prst="rect">
            <a:avLst/>
          </a:prstGeom>
        </p:spPr>
      </p:pic>
      <p:pic>
        <p:nvPicPr>
          <p:cNvPr id="6" name="Picture 5" descr="GVAXMBCD320X.tif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6223194" y="779430"/>
            <a:ext cx="3657600" cy="2743200"/>
          </a:xfrm>
          <a:prstGeom prst="rect">
            <a:avLst/>
          </a:prstGeom>
        </p:spPr>
      </p:pic>
      <p:pic>
        <p:nvPicPr>
          <p:cNvPr id="7" name="Picture 6" descr="GVAXMBCD2020X.tif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6223194" y="3675030"/>
            <a:ext cx="3654056" cy="273259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277135" y="3153298"/>
            <a:ext cx="684803" cy="369332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white"/>
                </a:solidFill>
              </a:rPr>
              <a:t>CD68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194995" y="6037230"/>
            <a:ext cx="684803" cy="369332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white"/>
                </a:solidFill>
              </a:rPr>
              <a:t>CD20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313010" y="3141630"/>
            <a:ext cx="567784" cy="369332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white"/>
                </a:solidFill>
              </a:rPr>
              <a:t>CD3</a:t>
            </a: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3" name="Picture 12" descr="gvaxmbHMB20X.tif"/>
          <p:cNvPicPr>
            <a:picLocks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2286000" y="3675030"/>
            <a:ext cx="3675938" cy="273153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076759" y="6038296"/>
            <a:ext cx="885179" cy="369332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white"/>
                </a:solidFill>
              </a:rPr>
              <a:t>HMB45</a:t>
            </a:r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7728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7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Supplementary Figure S2</vt:lpstr>
    </vt:vector>
  </TitlesOfParts>
  <Company>Johns Hopkins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1</dc:title>
  <dc:creator>Carrie Gardner</dc:creator>
  <cp:lastModifiedBy>Carrie Gardner</cp:lastModifiedBy>
  <cp:revision>9</cp:revision>
  <dcterms:created xsi:type="dcterms:W3CDTF">2015-04-07T17:36:43Z</dcterms:created>
  <dcterms:modified xsi:type="dcterms:W3CDTF">2015-04-07T17:42:31Z</dcterms:modified>
</cp:coreProperties>
</file>