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6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9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53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1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3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6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8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7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8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5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6165852" y="1143000"/>
            <a:ext cx="4418759" cy="4571751"/>
            <a:chOff x="4577115" y="1142999"/>
            <a:chExt cx="4418759" cy="457175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53333" t="14662" r="2504" b="23022"/>
            <a:stretch/>
          </p:blipFill>
          <p:spPr>
            <a:xfrm>
              <a:off x="5210175" y="1142999"/>
              <a:ext cx="3780281" cy="425302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130713" y="5406973"/>
              <a:ext cx="386516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C1      C2      C3     C4    4 </a:t>
              </a:r>
              <a:r>
                <a:rPr lang="en-US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      6 </a:t>
              </a:r>
              <a:r>
                <a:rPr lang="en-US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 rot="16200000">
              <a:off x="3047017" y="3022897"/>
              <a:ext cx="336797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Lymphocytes  among leukocytes (%)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02962" y="5215226"/>
              <a:ext cx="28405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38969" y="4778174"/>
              <a:ext cx="3834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819919" y="3906364"/>
              <a:ext cx="3834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29174" y="3034554"/>
              <a:ext cx="3834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829174" y="2162744"/>
              <a:ext cx="3834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19919" y="1292423"/>
              <a:ext cx="3834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719167" y="235256"/>
            <a:ext cx="4169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364884" y="3213195"/>
            <a:ext cx="42319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Lymphocytes per mm</a:t>
            </a:r>
            <a:r>
              <a:rPr lang="en-US" sz="1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of whole blood (number)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1060" y="5408960"/>
            <a:ext cx="416331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C1      C2      C3      C4    4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6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8257" t="3437" b="6571"/>
          <a:stretch/>
        </p:blipFill>
        <p:spPr>
          <a:xfrm>
            <a:off x="2287294" y="1046623"/>
            <a:ext cx="3954362" cy="43603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047919" y="5194808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lIns="91440" rIns="91440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9161" y="4672477"/>
            <a:ext cx="397545" cy="307777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32288" y="3764566"/>
            <a:ext cx="397545" cy="307777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17488" y="2860388"/>
            <a:ext cx="397545" cy="307777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33672" y="1956210"/>
            <a:ext cx="397545" cy="307777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24258" y="1058725"/>
            <a:ext cx="397545" cy="307777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313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Johns Hopkins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Carrie Gardner</dc:creator>
  <cp:lastModifiedBy>Carrie Gardner</cp:lastModifiedBy>
  <cp:revision>10</cp:revision>
  <dcterms:created xsi:type="dcterms:W3CDTF">2015-04-07T17:36:43Z</dcterms:created>
  <dcterms:modified xsi:type="dcterms:W3CDTF">2015-04-07T17:42:45Z</dcterms:modified>
</cp:coreProperties>
</file>