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6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5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1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3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8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7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8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hort C.jpg"/>
          <p:cNvPicPr>
            <a:picLocks noChangeAspect="1"/>
          </p:cNvPicPr>
          <p:nvPr/>
        </p:nvPicPr>
        <p:blipFill rotWithShape="1">
          <a:blip r:embed="rId2" cstate="print"/>
          <a:srcRect l="13856" t="17044" r="8947" b="10294"/>
          <a:stretch/>
        </p:blipFill>
        <p:spPr>
          <a:xfrm>
            <a:off x="6339840" y="1551802"/>
            <a:ext cx="3566160" cy="2338712"/>
          </a:xfrm>
          <a:prstGeom prst="rect">
            <a:avLst/>
          </a:prstGeom>
        </p:spPr>
      </p:pic>
      <p:pic>
        <p:nvPicPr>
          <p:cNvPr id="3" name="Picture 2" descr="Cohort A and B.jpg"/>
          <p:cNvPicPr>
            <a:picLocks noChangeAspect="1"/>
          </p:cNvPicPr>
          <p:nvPr/>
        </p:nvPicPr>
        <p:blipFill rotWithShape="1">
          <a:blip r:embed="rId3" cstate="print"/>
          <a:srcRect l="10040" t="17045" r="9639" b="10121"/>
          <a:stretch/>
        </p:blipFill>
        <p:spPr>
          <a:xfrm>
            <a:off x="2743195" y="1663447"/>
            <a:ext cx="3474720" cy="22270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21230" y="1182470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Cohort C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49076" y="1199887"/>
            <a:ext cx="174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Cohorts A &amp; 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43641" y="3844083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C1D1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n=12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20002" y="3837802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C1D3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n=12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86296" y="3837801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C4D1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n=10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69149" y="3837800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C4D3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n=10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48923" y="3837802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C1D0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67601" y="3831521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C1D3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80654" y="3831520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C4D0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01602" y="3831519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C4D3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n=8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35861" y="304800"/>
            <a:ext cx="4169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1174741" y="2484592"/>
            <a:ext cx="2654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Tregs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(% of CD4+ lymphocytes)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456752" y="4876800"/>
            <a:ext cx="1400716" cy="997256"/>
            <a:chOff x="2438400" y="4961626"/>
            <a:chExt cx="1400716" cy="997256"/>
          </a:xfrm>
        </p:grpSpPr>
        <p:sp>
          <p:nvSpPr>
            <p:cNvPr id="30" name="Oval 29"/>
            <p:cNvSpPr/>
            <p:nvPr/>
          </p:nvSpPr>
          <p:spPr>
            <a:xfrm>
              <a:off x="2514600" y="5414546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2514600" y="574821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626663" y="4961626"/>
              <a:ext cx="11607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Cohort A</a:t>
              </a:r>
              <a:endPara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626663" y="5290977"/>
              <a:ext cx="1172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Cohort B</a:t>
              </a:r>
              <a:endPara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626663" y="5620328"/>
              <a:ext cx="11833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Cohort C</a:t>
              </a:r>
              <a:endPara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438400" y="5001694"/>
              <a:ext cx="1400716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514600" y="5080882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t="16017" r="9917" b="11113"/>
          <a:stretch/>
        </p:blipFill>
        <p:spPr>
          <a:xfrm>
            <a:off x="6324600" y="1564386"/>
            <a:ext cx="3488786" cy="23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00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41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Johns Hopkins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Carrie Gardner</dc:creator>
  <cp:lastModifiedBy>Carrie Gardner</cp:lastModifiedBy>
  <cp:revision>11</cp:revision>
  <dcterms:created xsi:type="dcterms:W3CDTF">2015-04-07T17:36:43Z</dcterms:created>
  <dcterms:modified xsi:type="dcterms:W3CDTF">2015-04-07T17:43:03Z</dcterms:modified>
</cp:coreProperties>
</file>