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18"/>
    <p:restoredTop sz="94676"/>
  </p:normalViewPr>
  <p:slideViewPr>
    <p:cSldViewPr snapToGrid="0" snapToObjects="1">
      <p:cViewPr>
        <p:scale>
          <a:sx n="70" d="100"/>
          <a:sy n="70" d="100"/>
        </p:scale>
        <p:origin x="-4236" y="-44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75F3B-3A82-994A-9E2B-EF3399C20500}" type="datetimeFigureOut">
              <a:rPr lang="en-US" smtClean="0"/>
              <a:t>9/7/2015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F8A95-B00E-3448-9483-049C8E37B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380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75F3B-3A82-994A-9E2B-EF3399C20500}" type="datetimeFigureOut">
              <a:rPr lang="en-US" smtClean="0"/>
              <a:t>9/7/2015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F8A95-B00E-3448-9483-049C8E37B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676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75F3B-3A82-994A-9E2B-EF3399C20500}" type="datetimeFigureOut">
              <a:rPr lang="en-US" smtClean="0"/>
              <a:t>9/7/2015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F8A95-B00E-3448-9483-049C8E37B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427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75F3B-3A82-994A-9E2B-EF3399C20500}" type="datetimeFigureOut">
              <a:rPr lang="en-US" smtClean="0"/>
              <a:t>9/7/2015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F8A95-B00E-3448-9483-049C8E37B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119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75F3B-3A82-994A-9E2B-EF3399C20500}" type="datetimeFigureOut">
              <a:rPr lang="en-US" smtClean="0"/>
              <a:t>9/7/2015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F8A95-B00E-3448-9483-049C8E37B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20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75F3B-3A82-994A-9E2B-EF3399C20500}" type="datetimeFigureOut">
              <a:rPr lang="en-US" smtClean="0"/>
              <a:t>9/7/2015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F8A95-B00E-3448-9483-049C8E37B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16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75F3B-3A82-994A-9E2B-EF3399C20500}" type="datetimeFigureOut">
              <a:rPr lang="en-US" smtClean="0"/>
              <a:t>9/7/2015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F8A95-B00E-3448-9483-049C8E37B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97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75F3B-3A82-994A-9E2B-EF3399C20500}" type="datetimeFigureOut">
              <a:rPr lang="en-US" smtClean="0"/>
              <a:t>9/7/2015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F8A95-B00E-3448-9483-049C8E37B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55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75F3B-3A82-994A-9E2B-EF3399C20500}" type="datetimeFigureOut">
              <a:rPr lang="en-US" smtClean="0"/>
              <a:t>9/7/2015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F8A95-B00E-3448-9483-049C8E37B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050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75F3B-3A82-994A-9E2B-EF3399C20500}" type="datetimeFigureOut">
              <a:rPr lang="en-US" smtClean="0"/>
              <a:t>9/7/2015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F8A95-B00E-3448-9483-049C8E37B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557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75F3B-3A82-994A-9E2B-EF3399C20500}" type="datetimeFigureOut">
              <a:rPr lang="en-US" smtClean="0"/>
              <a:t>9/7/2015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F8A95-B00E-3448-9483-049C8E37B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945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75F3B-3A82-994A-9E2B-EF3399C20500}" type="datetimeFigureOut">
              <a:rPr lang="en-US" smtClean="0"/>
              <a:t>9/7/2015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F8A95-B00E-3448-9483-049C8E37B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121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073" y="15270"/>
            <a:ext cx="6083300" cy="34163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073" y="3243096"/>
            <a:ext cx="6083300" cy="34163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073" y="6470923"/>
            <a:ext cx="6083300" cy="34036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325231" y="638899"/>
            <a:ext cx="882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Arial" charset="0"/>
                <a:ea typeface="Arial" charset="0"/>
                <a:cs typeface="Arial" charset="0"/>
              </a:rPr>
              <a:t>P : 0.0053</a:t>
            </a:r>
            <a:endParaRPr lang="en-US" sz="1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25231" y="3866725"/>
            <a:ext cx="890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Arial" charset="0"/>
                <a:ea typeface="Arial" charset="0"/>
                <a:cs typeface="Arial" charset="0"/>
              </a:rPr>
              <a:t>P </a:t>
            </a:r>
            <a:r>
              <a:rPr lang="en-US" sz="1200" b="1" smtClean="0">
                <a:latin typeface="Arial" charset="0"/>
                <a:ea typeface="Arial" charset="0"/>
                <a:cs typeface="Arial" charset="0"/>
              </a:rPr>
              <a:t>: 0.0257</a:t>
            </a:r>
            <a:endParaRPr lang="en-US" sz="1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25231" y="7094551"/>
            <a:ext cx="890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Arial" charset="0"/>
                <a:ea typeface="Arial" charset="0"/>
                <a:cs typeface="Arial" charset="0"/>
              </a:rPr>
              <a:t>P : 0.0474</a:t>
            </a:r>
            <a:endParaRPr lang="en-US" sz="1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52577" y="203743"/>
            <a:ext cx="2541181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latin typeface="Arial" charset="0"/>
                <a:ea typeface="Arial" charset="0"/>
                <a:cs typeface="Arial" charset="0"/>
              </a:rPr>
              <a:t>CXCR1</a:t>
            </a:r>
            <a:endParaRPr lang="en-US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52577" y="3448836"/>
            <a:ext cx="2541181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smtClean="0">
                <a:latin typeface="Arial" charset="0"/>
                <a:ea typeface="Arial" charset="0"/>
                <a:cs typeface="Arial" charset="0"/>
              </a:rPr>
              <a:t>CEACAM3</a:t>
            </a:r>
            <a:endParaRPr lang="en-US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452577" y="6670026"/>
            <a:ext cx="2541181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latin typeface="Arial" charset="0"/>
                <a:ea typeface="Arial" charset="0"/>
                <a:cs typeface="Arial" charset="0"/>
              </a:rPr>
              <a:t>CSRNP1</a:t>
            </a:r>
            <a:endParaRPr lang="en-US" b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065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3105</TotalTime>
  <Words>12</Words>
  <Application>Microsoft Office PowerPoint</Application>
  <PresentationFormat>A4 Paper (210x297 mm)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홍선우</dc:creator>
  <cp:lastModifiedBy>USER</cp:lastModifiedBy>
  <cp:revision>6</cp:revision>
  <dcterms:created xsi:type="dcterms:W3CDTF">2015-08-15T06:10:29Z</dcterms:created>
  <dcterms:modified xsi:type="dcterms:W3CDTF">2015-09-07T02:55:51Z</dcterms:modified>
</cp:coreProperties>
</file>