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6858000" cy="9144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3594" y="-47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E16DCE-35F0-437D-8FD2-CE1EB0CB4A22}" type="datetimeFigureOut">
              <a:rPr lang="it-IT" smtClean="0"/>
              <a:t>11/07/2016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9281F-2013-47B6-80F2-B1E5F2B84F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2973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18DB-68A7-47D9-8B4A-59A504811289}" type="datetimeFigureOut">
              <a:rPr lang="it-IT" smtClean="0"/>
              <a:t>11/07/2016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DBE58-57C5-4EEC-AEAD-535F9465EB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3157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18DB-68A7-47D9-8B4A-59A504811289}" type="datetimeFigureOut">
              <a:rPr lang="it-IT" smtClean="0"/>
              <a:t>11/07/2016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DBE58-57C5-4EEC-AEAD-535F9465EB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6832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18DB-68A7-47D9-8B4A-59A504811289}" type="datetimeFigureOut">
              <a:rPr lang="it-IT" smtClean="0"/>
              <a:t>11/07/2016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DBE58-57C5-4EEC-AEAD-535F9465EB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7601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18DB-68A7-47D9-8B4A-59A504811289}" type="datetimeFigureOut">
              <a:rPr lang="it-IT" smtClean="0"/>
              <a:t>11/07/2016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DBE58-57C5-4EEC-AEAD-535F9465EB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7195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18DB-68A7-47D9-8B4A-59A504811289}" type="datetimeFigureOut">
              <a:rPr lang="it-IT" smtClean="0"/>
              <a:t>11/07/2016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DBE58-57C5-4EEC-AEAD-535F9465EB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373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18DB-68A7-47D9-8B4A-59A504811289}" type="datetimeFigureOut">
              <a:rPr lang="it-IT" smtClean="0"/>
              <a:t>11/07/2016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DBE58-57C5-4EEC-AEAD-535F9465EB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154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18DB-68A7-47D9-8B4A-59A504811289}" type="datetimeFigureOut">
              <a:rPr lang="it-IT" smtClean="0"/>
              <a:t>11/07/2016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DBE58-57C5-4EEC-AEAD-535F9465EB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855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18DB-68A7-47D9-8B4A-59A504811289}" type="datetimeFigureOut">
              <a:rPr lang="it-IT" smtClean="0"/>
              <a:t>11/07/2016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DBE58-57C5-4EEC-AEAD-535F9465EB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5345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18DB-68A7-47D9-8B4A-59A504811289}" type="datetimeFigureOut">
              <a:rPr lang="it-IT" smtClean="0"/>
              <a:t>11/07/2016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DBE58-57C5-4EEC-AEAD-535F9465EB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4552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18DB-68A7-47D9-8B4A-59A504811289}" type="datetimeFigureOut">
              <a:rPr lang="it-IT" smtClean="0"/>
              <a:t>11/07/2016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DBE58-57C5-4EEC-AEAD-535F9465EB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310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18DB-68A7-47D9-8B4A-59A504811289}" type="datetimeFigureOut">
              <a:rPr lang="it-IT" smtClean="0"/>
              <a:t>11/07/2016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DBE58-57C5-4EEC-AEAD-535F9465EB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216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018DB-68A7-47D9-8B4A-59A504811289}" type="datetimeFigureOut">
              <a:rPr lang="it-IT" smtClean="0"/>
              <a:t>11/07/2016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DBE58-57C5-4EEC-AEAD-535F9465EB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3808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2"/>
          <p:cNvSpPr txBox="1">
            <a:spLocks noChangeArrowheads="1"/>
          </p:cNvSpPr>
          <p:nvPr/>
        </p:nvSpPr>
        <p:spPr bwMode="auto">
          <a:xfrm>
            <a:off x="3525183" y="1027021"/>
            <a:ext cx="28725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it-IT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7" name="CasellaDiTesto 2"/>
          <p:cNvSpPr txBox="1">
            <a:spLocks noChangeArrowheads="1"/>
          </p:cNvSpPr>
          <p:nvPr/>
        </p:nvSpPr>
        <p:spPr bwMode="auto">
          <a:xfrm>
            <a:off x="116632" y="1027021"/>
            <a:ext cx="2952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it-IT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6" y="4756570"/>
            <a:ext cx="3256717" cy="2596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asellaDiTesto 2"/>
          <p:cNvSpPr txBox="1">
            <a:spLocks noChangeArrowheads="1"/>
          </p:cNvSpPr>
          <p:nvPr/>
        </p:nvSpPr>
        <p:spPr bwMode="auto">
          <a:xfrm>
            <a:off x="37987" y="4596673"/>
            <a:ext cx="2952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it-IT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48" y="4832587"/>
            <a:ext cx="2992421" cy="2835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CasellaDiTesto 2"/>
          <p:cNvSpPr txBox="1">
            <a:spLocks noChangeArrowheads="1"/>
          </p:cNvSpPr>
          <p:nvPr/>
        </p:nvSpPr>
        <p:spPr bwMode="auto">
          <a:xfrm>
            <a:off x="3589373" y="4596673"/>
            <a:ext cx="2952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it-IT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it-IT" sz="1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CasellaDiTesto 92"/>
          <p:cNvSpPr txBox="1">
            <a:spLocks noChangeArrowheads="1"/>
          </p:cNvSpPr>
          <p:nvPr/>
        </p:nvSpPr>
        <p:spPr bwMode="auto">
          <a:xfrm>
            <a:off x="3887915" y="251520"/>
            <a:ext cx="2178771" cy="36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5" tIns="45713" rIns="91425" bIns="45713">
            <a:spAutoFit/>
          </a:bodyPr>
          <a:lstStyle/>
          <a:p>
            <a:pPr algn="r"/>
            <a:r>
              <a:rPr lang="it-IT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</a:t>
            </a:r>
            <a:r>
              <a:rPr lang="it-IT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Fig. 1</a:t>
            </a:r>
            <a:endParaRPr lang="en-GB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91" b="-1182"/>
          <a:stretch/>
        </p:blipFill>
        <p:spPr bwMode="auto">
          <a:xfrm>
            <a:off x="3492926" y="1453989"/>
            <a:ext cx="3079878" cy="2586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473512"/>
            <a:ext cx="3078163" cy="25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43838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8</Words>
  <Application>Microsoft Office PowerPoint</Application>
  <PresentationFormat>Presentazione su schermo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4</cp:revision>
  <dcterms:created xsi:type="dcterms:W3CDTF">2016-06-06T13:05:14Z</dcterms:created>
  <dcterms:modified xsi:type="dcterms:W3CDTF">2016-07-11T11:30:40Z</dcterms:modified>
</cp:coreProperties>
</file>