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660"/>
  </p:normalViewPr>
  <p:slideViewPr>
    <p:cSldViewPr snapToGrid="0">
      <p:cViewPr varScale="1">
        <p:scale>
          <a:sx n="78" d="100"/>
          <a:sy n="78" d="100"/>
        </p:scale>
        <p:origin x="-96" y="-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291D2-2758-418C-9C27-B47415FF7163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C193-8A11-4773-A30F-19D5760F14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2272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291D2-2758-418C-9C27-B47415FF7163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C193-8A11-4773-A30F-19D5760F14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3401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291D2-2758-418C-9C27-B47415FF7163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C193-8A11-4773-A30F-19D5760F14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68618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291D2-2758-418C-9C27-B47415FF7163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C193-8A11-4773-A30F-19D5760F14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05817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291D2-2758-418C-9C27-B47415FF7163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C193-8A11-4773-A30F-19D5760F14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4858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291D2-2758-418C-9C27-B47415FF7163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C193-8A11-4773-A30F-19D5760F14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31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291D2-2758-418C-9C27-B47415FF7163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C193-8A11-4773-A30F-19D5760F14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20559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291D2-2758-418C-9C27-B47415FF7163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C193-8A11-4773-A30F-19D5760F14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6143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291D2-2758-418C-9C27-B47415FF7163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C193-8A11-4773-A30F-19D5760F14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4859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291D2-2758-418C-9C27-B47415FF7163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C193-8A11-4773-A30F-19D5760F14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9802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291D2-2758-418C-9C27-B47415FF7163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0C193-8A11-4773-A30F-19D5760F14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63091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291D2-2758-418C-9C27-B47415FF7163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0C193-8A11-4773-A30F-19D5760F14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94384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5064" y="2590800"/>
            <a:ext cx="293052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08864" y="685800"/>
            <a:ext cx="293052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30739" y="2590800"/>
            <a:ext cx="293052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62464" y="609600"/>
            <a:ext cx="2928937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3063" y="582613"/>
            <a:ext cx="2894012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1596718" y="76200"/>
            <a:ext cx="24449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Supplemental </a:t>
            </a:r>
            <a:r>
              <a:rPr lang="en-US" altLang="en-US" sz="1800" smtClean="0"/>
              <a:t>Figure S7</a:t>
            </a:r>
            <a:endParaRPr lang="en-US" altLang="en-US" sz="1800" dirty="0"/>
          </a:p>
        </p:txBody>
      </p:sp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1466850" y="595313"/>
            <a:ext cx="3177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A</a:t>
            </a:r>
          </a:p>
        </p:txBody>
      </p:sp>
      <p:sp>
        <p:nvSpPr>
          <p:cNvPr id="11" name="TextBox 6"/>
          <p:cNvSpPr txBox="1">
            <a:spLocks noChangeArrowheads="1"/>
          </p:cNvSpPr>
          <p:nvPr/>
        </p:nvSpPr>
        <p:spPr bwMode="auto">
          <a:xfrm>
            <a:off x="1606550" y="2514600"/>
            <a:ext cx="3097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B</a:t>
            </a:r>
          </a:p>
        </p:txBody>
      </p:sp>
      <p:sp>
        <p:nvSpPr>
          <p:cNvPr id="12" name="TextBox 16"/>
          <p:cNvSpPr txBox="1">
            <a:spLocks noChangeArrowheads="1"/>
          </p:cNvSpPr>
          <p:nvPr/>
        </p:nvSpPr>
        <p:spPr bwMode="auto">
          <a:xfrm>
            <a:off x="4178301" y="582614"/>
            <a:ext cx="3270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D</a:t>
            </a:r>
          </a:p>
        </p:txBody>
      </p:sp>
      <p:sp>
        <p:nvSpPr>
          <p:cNvPr id="13" name="TextBox 17"/>
          <p:cNvSpPr txBox="1">
            <a:spLocks noChangeArrowheads="1"/>
          </p:cNvSpPr>
          <p:nvPr/>
        </p:nvSpPr>
        <p:spPr bwMode="auto">
          <a:xfrm>
            <a:off x="4341813" y="2457450"/>
            <a:ext cx="2968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E</a:t>
            </a:r>
          </a:p>
        </p:txBody>
      </p:sp>
      <p:sp>
        <p:nvSpPr>
          <p:cNvPr id="14" name="TextBox 18"/>
          <p:cNvSpPr txBox="1">
            <a:spLocks noChangeArrowheads="1"/>
          </p:cNvSpPr>
          <p:nvPr/>
        </p:nvSpPr>
        <p:spPr bwMode="auto">
          <a:xfrm>
            <a:off x="4405313" y="4648200"/>
            <a:ext cx="2905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F</a:t>
            </a:r>
          </a:p>
        </p:txBody>
      </p:sp>
      <p:sp>
        <p:nvSpPr>
          <p:cNvPr id="15" name="TextBox 19"/>
          <p:cNvSpPr txBox="1">
            <a:spLocks noChangeArrowheads="1"/>
          </p:cNvSpPr>
          <p:nvPr/>
        </p:nvSpPr>
        <p:spPr bwMode="auto">
          <a:xfrm>
            <a:off x="7299325" y="685800"/>
            <a:ext cx="330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G</a:t>
            </a:r>
          </a:p>
        </p:txBody>
      </p:sp>
      <p:sp>
        <p:nvSpPr>
          <p:cNvPr id="16" name="TextBox 20"/>
          <p:cNvSpPr txBox="1">
            <a:spLocks noChangeArrowheads="1"/>
          </p:cNvSpPr>
          <p:nvPr/>
        </p:nvSpPr>
        <p:spPr bwMode="auto">
          <a:xfrm>
            <a:off x="7299325" y="2438400"/>
            <a:ext cx="330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H</a:t>
            </a:r>
          </a:p>
        </p:txBody>
      </p:sp>
      <p:grpSp>
        <p:nvGrpSpPr>
          <p:cNvPr id="17" name="Group 6"/>
          <p:cNvGrpSpPr>
            <a:grpSpLocks/>
          </p:cNvGrpSpPr>
          <p:nvPr/>
        </p:nvGrpSpPr>
        <p:grpSpPr bwMode="auto">
          <a:xfrm>
            <a:off x="5457826" y="3505201"/>
            <a:ext cx="638175" cy="315913"/>
            <a:chOff x="3785604" y="3418110"/>
            <a:chExt cx="638175" cy="315690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3785604" y="3733800"/>
              <a:ext cx="6096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21"/>
            <p:cNvSpPr txBox="1">
              <a:spLocks noChangeArrowheads="1"/>
            </p:cNvSpPr>
            <p:nvPr/>
          </p:nvSpPr>
          <p:spPr bwMode="auto">
            <a:xfrm>
              <a:off x="3814179" y="3418110"/>
              <a:ext cx="609600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/>
                <a:t>NS</a:t>
              </a:r>
            </a:p>
          </p:txBody>
        </p:sp>
      </p:grpSp>
      <p:grpSp>
        <p:nvGrpSpPr>
          <p:cNvPr id="20" name="Group 9"/>
          <p:cNvGrpSpPr>
            <a:grpSpLocks/>
          </p:cNvGrpSpPr>
          <p:nvPr/>
        </p:nvGrpSpPr>
        <p:grpSpPr bwMode="auto">
          <a:xfrm>
            <a:off x="8342313" y="1385889"/>
            <a:ext cx="609600" cy="276225"/>
            <a:chOff x="7466013" y="1185863"/>
            <a:chExt cx="611187" cy="276225"/>
          </a:xfrm>
        </p:grpSpPr>
        <p:sp>
          <p:nvSpPr>
            <p:cNvPr id="21" name="TextBox 27"/>
            <p:cNvSpPr txBox="1">
              <a:spLocks noChangeArrowheads="1"/>
            </p:cNvSpPr>
            <p:nvPr/>
          </p:nvSpPr>
          <p:spPr bwMode="auto">
            <a:xfrm>
              <a:off x="7467600" y="1185863"/>
              <a:ext cx="609600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/>
                <a:t>NS</a:t>
              </a:r>
            </a:p>
          </p:txBody>
        </p:sp>
        <p:cxnSp>
          <p:nvCxnSpPr>
            <p:cNvPr id="22" name="Straight Connector 21"/>
            <p:cNvCxnSpPr/>
            <p:nvPr/>
          </p:nvCxnSpPr>
          <p:spPr>
            <a:xfrm>
              <a:off x="7466013" y="1419225"/>
              <a:ext cx="6095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"/>
          <p:cNvSpPr txBox="1">
            <a:spLocks noChangeArrowheads="1"/>
          </p:cNvSpPr>
          <p:nvPr/>
        </p:nvSpPr>
        <p:spPr bwMode="auto">
          <a:xfrm>
            <a:off x="1609726" y="4724400"/>
            <a:ext cx="307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C</a:t>
            </a:r>
          </a:p>
        </p:txBody>
      </p:sp>
      <p:pic>
        <p:nvPicPr>
          <p:cNvPr id="24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3864" y="2498725"/>
            <a:ext cx="30130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54214" y="4648200"/>
            <a:ext cx="2928937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562753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Office PowerPoint</Application>
  <PresentationFormat>Custom</PresentationFormat>
  <Paragraphs>11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University of Texas Medical Branch - Galveston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Watts, Tammara L.</dc:creator>
  <cp:lastModifiedBy>0011923</cp:lastModifiedBy>
  <cp:revision>4</cp:revision>
  <dcterms:created xsi:type="dcterms:W3CDTF">2016-11-09T19:45:12Z</dcterms:created>
  <dcterms:modified xsi:type="dcterms:W3CDTF">2016-11-24T07:13:50Z</dcterms:modified>
</cp:coreProperties>
</file>