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8" autoAdjust="0"/>
    <p:restoredTop sz="94660"/>
  </p:normalViewPr>
  <p:slideViewPr>
    <p:cSldViewPr snapToGrid="0">
      <p:cViewPr varScale="1">
        <p:scale>
          <a:sx n="78" d="100"/>
          <a:sy n="78" d="100"/>
        </p:scale>
        <p:origin x="-96" y="-75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6774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65652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377636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1995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30277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63753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32151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1299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36265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228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16616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DDF32B-A464-42AD-B341-433B4913E65E}" type="datetimeFigureOut">
              <a:rPr lang="en-US" smtClean="0"/>
              <a:pPr/>
              <a:t>11/24/2016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B77A3-EAD5-404E-8B5F-ACE6D2EE2D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01324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1676400" y="152400"/>
            <a:ext cx="239206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dirty="0"/>
              <a:t>Supplemental Figure </a:t>
            </a:r>
            <a:r>
              <a:rPr lang="en-US" altLang="en-US" sz="1800" smtClean="0"/>
              <a:t>S8</a:t>
            </a:r>
            <a:endParaRPr lang="en-US" altLang="en-US" sz="1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6475" y="1762125"/>
            <a:ext cx="2744788" cy="132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5514976" y="2085975"/>
            <a:ext cx="593725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100" b="1">
                <a:latin typeface="Arial" panose="020B0604020202020204" pitchFamily="34" charset="0"/>
              </a:rPr>
              <a:t>gp130</a:t>
            </a:r>
          </a:p>
        </p:txBody>
      </p:sp>
      <p:sp>
        <p:nvSpPr>
          <p:cNvPr id="7" name="TextBox 8"/>
          <p:cNvSpPr txBox="1">
            <a:spLocks noChangeArrowheads="1"/>
          </p:cNvSpPr>
          <p:nvPr/>
        </p:nvSpPr>
        <p:spPr bwMode="auto">
          <a:xfrm>
            <a:off x="5426075" y="2667000"/>
            <a:ext cx="661988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l-GR" altLang="en-US" sz="1100" b="1">
                <a:latin typeface="Arial" panose="020B0604020202020204" pitchFamily="34" charset="0"/>
              </a:rPr>
              <a:t>β</a:t>
            </a:r>
            <a:r>
              <a:rPr lang="en-US" altLang="en-US" sz="1100" b="1">
                <a:latin typeface="Arial" panose="020B0604020202020204" pitchFamily="34" charset="0"/>
              </a:rPr>
              <a:t>-actin</a:t>
            </a:r>
          </a:p>
        </p:txBody>
      </p:sp>
      <p:sp>
        <p:nvSpPr>
          <p:cNvPr id="8" name="TextBox 9"/>
          <p:cNvSpPr txBox="1">
            <a:spLocks noChangeArrowheads="1"/>
          </p:cNvSpPr>
          <p:nvPr/>
        </p:nvSpPr>
        <p:spPr bwMode="auto">
          <a:xfrm>
            <a:off x="5757864" y="1314450"/>
            <a:ext cx="314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/>
              <a:t>B</a:t>
            </a:r>
          </a:p>
        </p:txBody>
      </p:sp>
      <p:grpSp>
        <p:nvGrpSpPr>
          <p:cNvPr id="9" name="Group 14"/>
          <p:cNvGrpSpPr>
            <a:grpSpLocks/>
          </p:cNvGrpSpPr>
          <p:nvPr/>
        </p:nvGrpSpPr>
        <p:grpSpPr bwMode="auto">
          <a:xfrm>
            <a:off x="1981200" y="1295400"/>
            <a:ext cx="3259138" cy="1346200"/>
            <a:chOff x="457200" y="1295400"/>
            <a:chExt cx="3259415" cy="1346829"/>
          </a:xfrm>
        </p:grpSpPr>
        <p:grpSp>
          <p:nvGrpSpPr>
            <p:cNvPr id="10" name="Group 13"/>
            <p:cNvGrpSpPr>
              <a:grpSpLocks/>
            </p:cNvGrpSpPr>
            <p:nvPr/>
          </p:nvGrpSpPr>
          <p:grpSpPr bwMode="auto">
            <a:xfrm>
              <a:off x="665163" y="1524000"/>
              <a:ext cx="2935287" cy="692780"/>
              <a:chOff x="665163" y="1524000"/>
              <a:chExt cx="2935287" cy="692780"/>
            </a:xfrm>
          </p:grpSpPr>
          <p:pic>
            <p:nvPicPr>
              <p:cNvPr id="15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3876" t="48116" r="57494" b="40765"/>
              <a:stretch>
                <a:fillRect/>
              </a:stretch>
            </p:blipFill>
            <p:spPr bwMode="auto">
              <a:xfrm>
                <a:off x="665163" y="1524000"/>
                <a:ext cx="1965325" cy="5619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73265" t="48116" r="12189" b="38744"/>
              <a:stretch>
                <a:fillRect/>
              </a:stretch>
            </p:blipFill>
            <p:spPr bwMode="auto">
              <a:xfrm>
                <a:off x="2601913" y="1552575"/>
                <a:ext cx="998537" cy="66420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11" name="TextBox 5"/>
            <p:cNvSpPr txBox="1">
              <a:spLocks noChangeArrowheads="1"/>
            </p:cNvSpPr>
            <p:nvPr/>
          </p:nvSpPr>
          <p:spPr bwMode="auto">
            <a:xfrm>
              <a:off x="457200" y="1295400"/>
              <a:ext cx="324128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b="1"/>
                <a:t>A</a:t>
              </a:r>
            </a:p>
          </p:txBody>
        </p:sp>
        <p:grpSp>
          <p:nvGrpSpPr>
            <p:cNvPr id="12" name="Group 7"/>
            <p:cNvGrpSpPr>
              <a:grpSpLocks/>
            </p:cNvGrpSpPr>
            <p:nvPr/>
          </p:nvGrpSpPr>
          <p:grpSpPr bwMode="auto">
            <a:xfrm>
              <a:off x="781328" y="2216780"/>
              <a:ext cx="2935287" cy="425449"/>
              <a:chOff x="948298" y="5314949"/>
              <a:chExt cx="2935287" cy="425449"/>
            </a:xfrm>
          </p:grpSpPr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13876" t="71860" r="57494" b="20290"/>
              <a:stretch>
                <a:fillRect/>
              </a:stretch>
            </p:blipFill>
            <p:spPr bwMode="auto">
              <a:xfrm>
                <a:off x="948298" y="5314950"/>
                <a:ext cx="1965325" cy="39687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4" name="Picture 2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 l="73265" t="71294" r="12189" b="20290"/>
              <a:stretch>
                <a:fillRect/>
              </a:stretch>
            </p:blipFill>
            <p:spPr bwMode="auto">
              <a:xfrm>
                <a:off x="2885048" y="5314949"/>
                <a:ext cx="998537" cy="42544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xmlns="" val="2726541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</Words>
  <Application>Microsoft Office PowerPoint</Application>
  <PresentationFormat>Custom</PresentationFormat>
  <Paragraphs>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University of Texas Medical Branch - Galveston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Watts, Tammara L.</dc:creator>
  <cp:lastModifiedBy>0011923</cp:lastModifiedBy>
  <cp:revision>3</cp:revision>
  <dcterms:created xsi:type="dcterms:W3CDTF">2016-11-09T19:50:48Z</dcterms:created>
  <dcterms:modified xsi:type="dcterms:W3CDTF">2016-11-24T07:13:56Z</dcterms:modified>
</cp:coreProperties>
</file>