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-34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264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9760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700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54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23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375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317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09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195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713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890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BACC-B845-4F58-AFB0-117CDEB54B42}" type="datetimeFigureOut">
              <a:rPr lang="en-US" smtClean="0"/>
              <a:pPr/>
              <a:t>6/28/2017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B7A86-406B-4CD1-BD6F-9228D564A2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600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1377" y="75800"/>
            <a:ext cx="3484212" cy="670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4030" y="93617"/>
            <a:ext cx="3484729" cy="66707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84065" y="83737"/>
            <a:ext cx="5016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1C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3613105" y="166468"/>
            <a:ext cx="5016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1B</a:t>
            </a:r>
            <a:endParaRPr lang="en-US" sz="1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0901" y="0"/>
            <a:ext cx="3509282" cy="67695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305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</a:t>
            </a:r>
            <a:r>
              <a:rPr lang="en-US" sz="12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S1</a:t>
            </a:r>
            <a:r>
              <a:rPr lang="de-DE" sz="1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28960" y="95140"/>
            <a:ext cx="1346834" cy="172603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1325" y="6625337"/>
            <a:ext cx="12474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Healthy controls 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1884363" y="6657379"/>
            <a:ext cx="7189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TOF-HF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223160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0011687</cp:lastModifiedBy>
  <cp:revision>6</cp:revision>
  <dcterms:created xsi:type="dcterms:W3CDTF">2017-03-08T13:19:56Z</dcterms:created>
  <dcterms:modified xsi:type="dcterms:W3CDTF">2017-06-28T06:58:52Z</dcterms:modified>
</cp:coreProperties>
</file>