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-39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3885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18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8008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6919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718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859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143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556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185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140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678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5B6C2-F7FA-40A5-BB25-E83ED84066D1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ECC42-9294-4A98-833D-EAEE95E6E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303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0332" y="597659"/>
            <a:ext cx="6416675" cy="576239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1759621"/>
              </p:ext>
            </p:extLst>
          </p:nvPr>
        </p:nvGraphicFramePr>
        <p:xfrm>
          <a:off x="2091266" y="4836054"/>
          <a:ext cx="2235200" cy="1524000"/>
        </p:xfrm>
        <a:graphic>
          <a:graphicData uri="http://schemas.openxmlformats.org/drawingml/2006/table">
            <a:tbl>
              <a:tblPr/>
              <a:tblGrid>
                <a:gridCol w="1065287"/>
                <a:gridCol w="570689"/>
                <a:gridCol w="599224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Evidence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hsa-miR-181d-5p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BCL2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Strong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hsa-miR-181d-5p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HSP90B1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hsa-miR-181d-5p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TUBB2A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hsa-miR-181d-5p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SPTLC3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hsa-miR-181d-5p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TBL1XR1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hsa-miR-181d-5p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NAA50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hsa-miR-181d-5p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BAZ2A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5720779"/>
              </p:ext>
            </p:extLst>
          </p:nvPr>
        </p:nvGraphicFramePr>
        <p:xfrm>
          <a:off x="8870950" y="2716856"/>
          <a:ext cx="1968500" cy="1524000"/>
        </p:xfrm>
        <a:graphic>
          <a:graphicData uri="http://schemas.openxmlformats.org/drawingml/2006/table">
            <a:tbl>
              <a:tblPr/>
              <a:tblGrid>
                <a:gridCol w="789302"/>
                <a:gridCol w="570580"/>
                <a:gridCol w="60861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Evidence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BCL2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IGF1R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RGP1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CERS2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ANK1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HSP90B1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SPTLC3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3335889"/>
              </p:ext>
            </p:extLst>
          </p:nvPr>
        </p:nvGraphicFramePr>
        <p:xfrm>
          <a:off x="1295400" y="1179777"/>
          <a:ext cx="2235200" cy="1714500"/>
        </p:xfrm>
        <a:graphic>
          <a:graphicData uri="http://schemas.openxmlformats.org/drawingml/2006/table">
            <a:tbl>
              <a:tblPr/>
              <a:tblGrid>
                <a:gridCol w="1065287"/>
                <a:gridCol w="570689"/>
                <a:gridCol w="599224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Evidence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CERS2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IGF1R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TBL1XR1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RGP1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BAZ2A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ANK1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NAA50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hsa-miR-625-5p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TUBB2A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75109" y="323334"/>
            <a:ext cx="1052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Figure </a:t>
            </a:r>
            <a:r>
              <a:rPr lang="en-US" b="1" dirty="0" err="1" smtClean="0"/>
              <a:t>S2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8055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</Words>
  <Application>Microsoft Office PowerPoint</Application>
  <PresentationFormat>Custom</PresentationFormat>
  <Paragraphs>76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0011687</cp:lastModifiedBy>
  <cp:revision>4</cp:revision>
  <dcterms:created xsi:type="dcterms:W3CDTF">2017-03-08T13:21:10Z</dcterms:created>
  <dcterms:modified xsi:type="dcterms:W3CDTF">2017-06-28T06:59:03Z</dcterms:modified>
</cp:coreProperties>
</file>