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5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4" d="100"/>
          <a:sy n="84" d="100"/>
        </p:scale>
        <p:origin x="-690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C003F-58A4-472C-951D-8F6DB1BDB31F}" type="datetimeFigureOut">
              <a:rPr lang="en-US" smtClean="0"/>
              <a:pPr/>
              <a:t>10/15/2018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75269-9A3E-4A3E-9740-745B505E74C5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44828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C003F-58A4-472C-951D-8F6DB1BDB31F}" type="datetimeFigureOut">
              <a:rPr lang="en-US" smtClean="0"/>
              <a:pPr/>
              <a:t>10/15/2018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75269-9A3E-4A3E-9740-745B505E74C5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109014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C003F-58A4-472C-951D-8F6DB1BDB31F}" type="datetimeFigureOut">
              <a:rPr lang="en-US" smtClean="0"/>
              <a:pPr/>
              <a:t>10/15/2018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75269-9A3E-4A3E-9740-745B505E74C5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11530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C003F-58A4-472C-951D-8F6DB1BDB31F}" type="datetimeFigureOut">
              <a:rPr lang="en-US" smtClean="0"/>
              <a:pPr/>
              <a:t>10/15/2018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75269-9A3E-4A3E-9740-745B505E74C5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168493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C003F-58A4-472C-951D-8F6DB1BDB31F}" type="datetimeFigureOut">
              <a:rPr lang="en-US" smtClean="0"/>
              <a:pPr/>
              <a:t>10/15/2018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75269-9A3E-4A3E-9740-745B505E74C5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099013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C003F-58A4-472C-951D-8F6DB1BDB31F}" type="datetimeFigureOut">
              <a:rPr lang="en-US" smtClean="0"/>
              <a:pPr/>
              <a:t>10/15/2018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75269-9A3E-4A3E-9740-745B505E74C5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551299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C003F-58A4-472C-951D-8F6DB1BDB31F}" type="datetimeFigureOut">
              <a:rPr lang="en-US" smtClean="0"/>
              <a:pPr/>
              <a:t>10/15/2018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75269-9A3E-4A3E-9740-745B505E74C5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255064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C003F-58A4-472C-951D-8F6DB1BDB31F}" type="datetimeFigureOut">
              <a:rPr lang="en-US" smtClean="0"/>
              <a:pPr/>
              <a:t>10/15/2018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75269-9A3E-4A3E-9740-745B505E74C5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209605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C003F-58A4-472C-951D-8F6DB1BDB31F}" type="datetimeFigureOut">
              <a:rPr lang="en-US" smtClean="0"/>
              <a:pPr/>
              <a:t>10/15/2018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75269-9A3E-4A3E-9740-745B505E74C5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736321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C003F-58A4-472C-951D-8F6DB1BDB31F}" type="datetimeFigureOut">
              <a:rPr lang="en-US" smtClean="0"/>
              <a:pPr/>
              <a:t>10/15/2018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75269-9A3E-4A3E-9740-745B505E74C5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27935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C003F-58A4-472C-951D-8F6DB1BDB31F}" type="datetimeFigureOut">
              <a:rPr lang="en-US" smtClean="0"/>
              <a:pPr/>
              <a:t>10/15/2018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75269-9A3E-4A3E-9740-745B505E74C5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314879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7C003F-58A4-472C-951D-8F6DB1BDB31F}" type="datetimeFigureOut">
              <a:rPr lang="en-US" smtClean="0"/>
              <a:pPr/>
              <a:t>10/15/2018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775269-9A3E-4A3E-9740-745B505E74C5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50430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3" name="Rettangolo 2"/>
          <p:cNvSpPr/>
          <p:nvPr/>
        </p:nvSpPr>
        <p:spPr>
          <a:xfrm>
            <a:off x="2770653" y="575733"/>
            <a:ext cx="685800" cy="3951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Rettangolo 4"/>
          <p:cNvSpPr/>
          <p:nvPr/>
        </p:nvSpPr>
        <p:spPr>
          <a:xfrm>
            <a:off x="2731911" y="1727200"/>
            <a:ext cx="349955" cy="3951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CasellaDiTesto 5"/>
          <p:cNvSpPr txBox="1"/>
          <p:nvPr/>
        </p:nvSpPr>
        <p:spPr>
          <a:xfrm>
            <a:off x="1817512" y="56445"/>
            <a:ext cx="134337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dirty="0" smtClean="0"/>
              <a:t>Fig. S1</a:t>
            </a:r>
            <a:endParaRPr lang="it-IT" dirty="0"/>
          </a:p>
        </p:txBody>
      </p:sp>
    </p:spTree>
    <p:extLst>
      <p:ext uri="{BB962C8B-B14F-4D97-AF65-F5344CB8AC3E}">
        <p14:creationId xmlns="" xmlns:p14="http://schemas.microsoft.com/office/powerpoint/2010/main" val="33961551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1817512" y="56445"/>
            <a:ext cx="134337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dirty="0" smtClean="0"/>
              <a:t>Fig. S2</a:t>
            </a:r>
            <a:endParaRPr lang="it-IT" dirty="0"/>
          </a:p>
        </p:txBody>
      </p:sp>
    </p:spTree>
    <p:extLst>
      <p:ext uri="{BB962C8B-B14F-4D97-AF65-F5344CB8AC3E}">
        <p14:creationId xmlns="" xmlns:p14="http://schemas.microsoft.com/office/powerpoint/2010/main" val="10463682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1817512" y="56445"/>
            <a:ext cx="134337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dirty="0" smtClean="0"/>
              <a:t>Fig. S1</a:t>
            </a:r>
            <a:endParaRPr lang="it-IT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1879600" y="95955"/>
            <a:ext cx="134337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dirty="0" smtClean="0"/>
              <a:t>Fig. S2</a:t>
            </a:r>
            <a:endParaRPr lang="it-IT" dirty="0"/>
          </a:p>
        </p:txBody>
      </p:sp>
    </p:spTree>
    <p:extLst>
      <p:ext uri="{BB962C8B-B14F-4D97-AF65-F5344CB8AC3E}">
        <p14:creationId xmlns="" xmlns:p14="http://schemas.microsoft.com/office/powerpoint/2010/main" val="17996312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1817512" y="56445"/>
            <a:ext cx="134337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dirty="0" smtClean="0"/>
              <a:t>Fig. S2</a:t>
            </a:r>
            <a:endParaRPr lang="it-IT" dirty="0"/>
          </a:p>
        </p:txBody>
      </p:sp>
    </p:spTree>
    <p:extLst>
      <p:ext uri="{BB962C8B-B14F-4D97-AF65-F5344CB8AC3E}">
        <p14:creationId xmlns="" xmlns:p14="http://schemas.microsoft.com/office/powerpoint/2010/main" val="20567985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1817512" y="56445"/>
            <a:ext cx="134337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dirty="0" smtClean="0"/>
              <a:t>Fig. S2</a:t>
            </a:r>
            <a:endParaRPr lang="it-IT" dirty="0"/>
          </a:p>
        </p:txBody>
      </p:sp>
    </p:spTree>
    <p:extLst>
      <p:ext uri="{BB962C8B-B14F-4D97-AF65-F5344CB8AC3E}">
        <p14:creationId xmlns="" xmlns:p14="http://schemas.microsoft.com/office/powerpoint/2010/main" val="42867720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CasellaDiTesto 3"/>
          <p:cNvSpPr txBox="1"/>
          <p:nvPr/>
        </p:nvSpPr>
        <p:spPr>
          <a:xfrm>
            <a:off x="1817512" y="56445"/>
            <a:ext cx="134337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dirty="0" smtClean="0"/>
              <a:t>Fig. S3</a:t>
            </a:r>
            <a:endParaRPr lang="it-IT" dirty="0"/>
          </a:p>
        </p:txBody>
      </p:sp>
    </p:spTree>
    <p:extLst>
      <p:ext uri="{BB962C8B-B14F-4D97-AF65-F5344CB8AC3E}">
        <p14:creationId xmlns="" xmlns:p14="http://schemas.microsoft.com/office/powerpoint/2010/main" val="8657715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1817512" y="56445"/>
            <a:ext cx="134337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dirty="0" smtClean="0"/>
              <a:t>Fig. S3</a:t>
            </a:r>
            <a:endParaRPr lang="it-IT" dirty="0"/>
          </a:p>
        </p:txBody>
      </p:sp>
    </p:spTree>
    <p:extLst>
      <p:ext uri="{BB962C8B-B14F-4D97-AF65-F5344CB8AC3E}">
        <p14:creationId xmlns="" xmlns:p14="http://schemas.microsoft.com/office/powerpoint/2010/main" val="38136219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CasellaDiTesto 3"/>
          <p:cNvSpPr txBox="1"/>
          <p:nvPr/>
        </p:nvSpPr>
        <p:spPr>
          <a:xfrm>
            <a:off x="1817512" y="56445"/>
            <a:ext cx="134337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dirty="0" smtClean="0"/>
              <a:t>Fig. S3</a:t>
            </a:r>
            <a:endParaRPr lang="it-IT" dirty="0"/>
          </a:p>
        </p:txBody>
      </p:sp>
    </p:spTree>
    <p:extLst>
      <p:ext uri="{BB962C8B-B14F-4D97-AF65-F5344CB8AC3E}">
        <p14:creationId xmlns="" xmlns:p14="http://schemas.microsoft.com/office/powerpoint/2010/main" val="947746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1817512" y="56445"/>
            <a:ext cx="134337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dirty="0" smtClean="0"/>
              <a:t>Fig. S4</a:t>
            </a:r>
            <a:endParaRPr lang="it-IT" dirty="0"/>
          </a:p>
        </p:txBody>
      </p:sp>
    </p:spTree>
    <p:extLst>
      <p:ext uri="{BB962C8B-B14F-4D97-AF65-F5344CB8AC3E}">
        <p14:creationId xmlns="" xmlns:p14="http://schemas.microsoft.com/office/powerpoint/2010/main" val="13099052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1817512" y="56445"/>
            <a:ext cx="134337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dirty="0" smtClean="0"/>
              <a:t>Fig. S5</a:t>
            </a:r>
            <a:endParaRPr lang="it-IT" dirty="0"/>
          </a:p>
        </p:txBody>
      </p:sp>
    </p:spTree>
    <p:extLst>
      <p:ext uri="{BB962C8B-B14F-4D97-AF65-F5344CB8AC3E}">
        <p14:creationId xmlns="" xmlns:p14="http://schemas.microsoft.com/office/powerpoint/2010/main" val="4397802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1817512" y="56445"/>
            <a:ext cx="134337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dirty="0" smtClean="0"/>
              <a:t>Fig. S6</a:t>
            </a:r>
            <a:endParaRPr lang="it-IT" dirty="0"/>
          </a:p>
        </p:txBody>
      </p:sp>
    </p:spTree>
    <p:extLst>
      <p:ext uri="{BB962C8B-B14F-4D97-AF65-F5344CB8AC3E}">
        <p14:creationId xmlns="" xmlns:p14="http://schemas.microsoft.com/office/powerpoint/2010/main" val="2955816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1817512" y="56445"/>
            <a:ext cx="134337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dirty="0" smtClean="0"/>
              <a:t>Fig. S7</a:t>
            </a:r>
            <a:endParaRPr lang="it-IT" dirty="0"/>
          </a:p>
        </p:txBody>
      </p:sp>
    </p:spTree>
    <p:extLst>
      <p:ext uri="{BB962C8B-B14F-4D97-AF65-F5344CB8AC3E}">
        <p14:creationId xmlns="" xmlns:p14="http://schemas.microsoft.com/office/powerpoint/2010/main" val="31706085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1817512" y="56445"/>
            <a:ext cx="134337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dirty="0" smtClean="0"/>
              <a:t>Fig. S8</a:t>
            </a:r>
            <a:endParaRPr lang="it-IT" dirty="0"/>
          </a:p>
        </p:txBody>
      </p:sp>
    </p:spTree>
    <p:extLst>
      <p:ext uri="{BB962C8B-B14F-4D97-AF65-F5344CB8AC3E}">
        <p14:creationId xmlns="" xmlns:p14="http://schemas.microsoft.com/office/powerpoint/2010/main" val="9823891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4" name="CasellaDiTesto 3"/>
          <p:cNvSpPr txBox="1"/>
          <p:nvPr/>
        </p:nvSpPr>
        <p:spPr>
          <a:xfrm>
            <a:off x="1817512" y="67734"/>
            <a:ext cx="134337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dirty="0" smtClean="0"/>
              <a:t>Fig. S9</a:t>
            </a:r>
            <a:endParaRPr lang="it-IT" dirty="0"/>
          </a:p>
        </p:txBody>
      </p:sp>
    </p:spTree>
    <p:extLst>
      <p:ext uri="{BB962C8B-B14F-4D97-AF65-F5344CB8AC3E}">
        <p14:creationId xmlns="" xmlns:p14="http://schemas.microsoft.com/office/powerpoint/2010/main" val="19888584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45</Words>
  <Application>Microsoft Office PowerPoint</Application>
  <PresentationFormat>Personalizzato</PresentationFormat>
  <Paragraphs>15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14</vt:i4>
      </vt:variant>
    </vt:vector>
  </HeadingPairs>
  <TitlesOfParts>
    <vt:vector size="15" baseType="lpstr">
      <vt:lpstr>Office Theme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Luigi</cp:lastModifiedBy>
  <cp:revision>5</cp:revision>
  <dcterms:created xsi:type="dcterms:W3CDTF">2018-06-18T19:32:55Z</dcterms:created>
  <dcterms:modified xsi:type="dcterms:W3CDTF">2018-10-15T12:45:50Z</dcterms:modified>
</cp:coreProperties>
</file>