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theme/themeOverride12.xml" ContentType="application/vnd.openxmlformats-officedocument.themeOverr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theme/themeOverride10.xml" ContentType="application/vnd.openxmlformats-officedocument.themeOverr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15.xml" ContentType="application/vnd.openxmlformats-officedocument.themeOverr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9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Override6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9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19"/>
    <p:restoredTop sz="94627"/>
  </p:normalViewPr>
  <p:slideViewPr>
    <p:cSldViewPr snapToGrid="0" snapToObjects="1" showGuides="1">
      <p:cViewPr>
        <p:scale>
          <a:sx n="161" d="100"/>
          <a:sy n="161" d="100"/>
        </p:scale>
        <p:origin x="-72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localhost\Users\lsilcock\Desktop\Sidra%20Desktop\Work_Folders\MonoAllelicExpression\all.snps.chr.stats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localhost\Users\lsilcock\Desktop\Sidra%20Desktop\Work_Folders\MonoAllelicExpression\all.snps.chr.stats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localhost\Users\lsilcock\Desktop\Sidra%20Desktop\Work_Folders\MonoAllelicExpression\all.snps.chr.stats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localhost\Users\lsilcock\Desktop\Sidra%20Desktop\Work_Folders\MonoAllelicExpression\all.snps.chr.stats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\\localhost\Users\lsilcock\Desktop\Sidra%20Desktop\Work_Folders\MonoAllelicExpression\all.snps.chr.stats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localhost\Users\lsilcock\Desktop\Sidra%20Desktop\Work_Folders\MonoAllelicExpression\all.snps.chr.stats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\\localhost\Users\lsilcock\Desktop\Sidra%20Desktop\Work_Folders\MonoAllelicExpression\all.snps.chr.stats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\\localhost\Users\lsilcock\Desktop\Sidra%20Desktop\Work_Folders\MonoAllelicExpression\all.snps.chr.stats.xlsx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\\localhost\Users\lsilcock\Desktop\Sidra%20Desktop\Work_Folders\MonoAllelicExpression\all.snps.chr.stats.xlsx" TargetMode="External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\\localhost\Users\lsilcock\Desktop\Sidra%20Desktop\Work_Folders\MonoAllelicExpression\all.snps.chr.stats.xlsx" TargetMode="External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\\localhost\Users\lsilcock\Desktop\Sidra%20Desktop\Work_Folders\MonoAllelicExpression\all.snps.chr.stats.xlsx" TargetMode="External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\\localhost\Users\lsilcock\Desktop\Sidra%20Desktop\Work_Folders\MonoAllelicExpression\all.snps.chr.stats.xlsx" TargetMode="External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file:///\\localhost\Users\lsilcock\Desktop\Sidra%20Desktop\Work_Folders\MonoAllelicExpression\all.snps.chr.stats.xlsx" TargetMode="External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file:///\\localhost\Users\lsilcock\Desktop\Sidra%20Desktop\Work_Folders\MonoAllelicExpression\all.snps.chr.stats.xlsx" TargetMode="External"/><Relationship Id="rId1" Type="http://schemas.openxmlformats.org/officeDocument/2006/relationships/themeOverride" Target="../theme/themeOverride14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file:///\\localhost\Users\lsilcock\Desktop\Sidra%20Desktop\Work_Folders\MonoAllelicExpression\all.snps.chr.stats.xlsx" TargetMode="External"/><Relationship Id="rId1" Type="http://schemas.openxmlformats.org/officeDocument/2006/relationships/themeOverride" Target="../theme/themeOverrid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stacked"/>
        <c:ser>
          <c:idx val="0"/>
          <c:order val="0"/>
          <c:tx>
            <c:strRef>
              <c:f>all.snps.chr.stats!$H$1</c:f>
              <c:strCache>
                <c:ptCount val="1"/>
                <c:pt idx="0">
                  <c:v>Mel3025 (0/0)</c:v>
                </c:pt>
              </c:strCache>
            </c:strRef>
          </c:tx>
          <c:val>
            <c:numRef>
              <c:f>all.snps.chr.stats!$H$2:$H$23</c:f>
              <c:numCache>
                <c:formatCode>General</c:formatCode>
                <c:ptCount val="22"/>
                <c:pt idx="0">
                  <c:v>363</c:v>
                </c:pt>
                <c:pt idx="1">
                  <c:v>240</c:v>
                </c:pt>
                <c:pt idx="2">
                  <c:v>192</c:v>
                </c:pt>
                <c:pt idx="3">
                  <c:v>111</c:v>
                </c:pt>
                <c:pt idx="4">
                  <c:v>234</c:v>
                </c:pt>
                <c:pt idx="5">
                  <c:v>193</c:v>
                </c:pt>
                <c:pt idx="6">
                  <c:v>222</c:v>
                </c:pt>
                <c:pt idx="7">
                  <c:v>115</c:v>
                </c:pt>
                <c:pt idx="8">
                  <c:v>209</c:v>
                </c:pt>
                <c:pt idx="9">
                  <c:v>195</c:v>
                </c:pt>
                <c:pt idx="10">
                  <c:v>218</c:v>
                </c:pt>
                <c:pt idx="11">
                  <c:v>200</c:v>
                </c:pt>
                <c:pt idx="12">
                  <c:v>80</c:v>
                </c:pt>
                <c:pt idx="13">
                  <c:v>106</c:v>
                </c:pt>
                <c:pt idx="14">
                  <c:v>142</c:v>
                </c:pt>
                <c:pt idx="15">
                  <c:v>197</c:v>
                </c:pt>
                <c:pt idx="16">
                  <c:v>243</c:v>
                </c:pt>
                <c:pt idx="17">
                  <c:v>85</c:v>
                </c:pt>
                <c:pt idx="18">
                  <c:v>182</c:v>
                </c:pt>
                <c:pt idx="19">
                  <c:v>138</c:v>
                </c:pt>
                <c:pt idx="20">
                  <c:v>31</c:v>
                </c:pt>
                <c:pt idx="21">
                  <c:v>149</c:v>
                </c:pt>
              </c:numCache>
            </c:numRef>
          </c:val>
        </c:ser>
        <c:ser>
          <c:idx val="1"/>
          <c:order val="1"/>
          <c:tx>
            <c:strRef>
              <c:f>all.snps.chr.stats!$I$1</c:f>
              <c:strCache>
                <c:ptCount val="1"/>
                <c:pt idx="0">
                  <c:v>Mel3025 (1/1)</c:v>
                </c:pt>
              </c:strCache>
            </c:strRef>
          </c:tx>
          <c:val>
            <c:numRef>
              <c:f>all.snps.chr.stats!$I$2:$I$23</c:f>
              <c:numCache>
                <c:formatCode>General</c:formatCode>
                <c:ptCount val="22"/>
                <c:pt idx="0">
                  <c:v>199</c:v>
                </c:pt>
                <c:pt idx="1">
                  <c:v>111</c:v>
                </c:pt>
                <c:pt idx="2">
                  <c:v>123</c:v>
                </c:pt>
                <c:pt idx="3">
                  <c:v>41</c:v>
                </c:pt>
                <c:pt idx="4">
                  <c:v>126</c:v>
                </c:pt>
                <c:pt idx="5">
                  <c:v>124</c:v>
                </c:pt>
                <c:pt idx="6">
                  <c:v>56</c:v>
                </c:pt>
                <c:pt idx="7">
                  <c:v>80</c:v>
                </c:pt>
                <c:pt idx="8">
                  <c:v>102</c:v>
                </c:pt>
                <c:pt idx="9">
                  <c:v>132</c:v>
                </c:pt>
                <c:pt idx="10">
                  <c:v>111</c:v>
                </c:pt>
                <c:pt idx="11">
                  <c:v>66</c:v>
                </c:pt>
                <c:pt idx="12">
                  <c:v>48</c:v>
                </c:pt>
                <c:pt idx="13">
                  <c:v>36</c:v>
                </c:pt>
                <c:pt idx="14">
                  <c:v>89</c:v>
                </c:pt>
                <c:pt idx="15">
                  <c:v>78</c:v>
                </c:pt>
                <c:pt idx="16">
                  <c:v>132</c:v>
                </c:pt>
                <c:pt idx="17">
                  <c:v>35</c:v>
                </c:pt>
                <c:pt idx="18">
                  <c:v>77</c:v>
                </c:pt>
                <c:pt idx="19">
                  <c:v>60</c:v>
                </c:pt>
                <c:pt idx="20">
                  <c:v>19</c:v>
                </c:pt>
                <c:pt idx="21">
                  <c:v>46</c:v>
                </c:pt>
              </c:numCache>
            </c:numRef>
          </c:val>
        </c:ser>
        <c:ser>
          <c:idx val="2"/>
          <c:order val="2"/>
          <c:tx>
            <c:strRef>
              <c:f>all.snps.chr.stats!$J$1</c:f>
              <c:strCache>
                <c:ptCount val="1"/>
                <c:pt idx="0">
                  <c:v>Mel3025 (0/1)</c:v>
                </c:pt>
              </c:strCache>
            </c:strRef>
          </c:tx>
          <c:val>
            <c:numRef>
              <c:f>all.snps.chr.stats!$J$2:$J$23</c:f>
              <c:numCache>
                <c:formatCode>General</c:formatCode>
                <c:ptCount val="22"/>
                <c:pt idx="0">
                  <c:v>268</c:v>
                </c:pt>
                <c:pt idx="1">
                  <c:v>145</c:v>
                </c:pt>
                <c:pt idx="2">
                  <c:v>146</c:v>
                </c:pt>
                <c:pt idx="3">
                  <c:v>61</c:v>
                </c:pt>
                <c:pt idx="4">
                  <c:v>1</c:v>
                </c:pt>
                <c:pt idx="5">
                  <c:v>174</c:v>
                </c:pt>
                <c:pt idx="6">
                  <c:v>128</c:v>
                </c:pt>
                <c:pt idx="7">
                  <c:v>51</c:v>
                </c:pt>
                <c:pt idx="10">
                  <c:v>138</c:v>
                </c:pt>
                <c:pt idx="11">
                  <c:v>127</c:v>
                </c:pt>
                <c:pt idx="12">
                  <c:v>1</c:v>
                </c:pt>
                <c:pt idx="13">
                  <c:v>80</c:v>
                </c:pt>
                <c:pt idx="14">
                  <c:v>83</c:v>
                </c:pt>
                <c:pt idx="15">
                  <c:v>125</c:v>
                </c:pt>
                <c:pt idx="16">
                  <c:v>99</c:v>
                </c:pt>
                <c:pt idx="17">
                  <c:v>64</c:v>
                </c:pt>
                <c:pt idx="18">
                  <c:v>133</c:v>
                </c:pt>
                <c:pt idx="19">
                  <c:v>72</c:v>
                </c:pt>
                <c:pt idx="20">
                  <c:v>16</c:v>
                </c:pt>
                <c:pt idx="21">
                  <c:v>102</c:v>
                </c:pt>
              </c:numCache>
            </c:numRef>
          </c:val>
        </c:ser>
        <c:dLbls/>
        <c:overlap val="100"/>
        <c:axId val="84765696"/>
        <c:axId val="84816640"/>
      </c:barChart>
      <c:catAx>
        <c:axId val="84765696"/>
        <c:scaling>
          <c:orientation val="minMax"/>
        </c:scaling>
        <c:axPos val="b"/>
        <c:tickLblPos val="nextTo"/>
        <c:crossAx val="84816640"/>
        <c:crosses val="autoZero"/>
        <c:auto val="1"/>
        <c:lblAlgn val="ctr"/>
        <c:lblOffset val="100"/>
      </c:catAx>
      <c:valAx>
        <c:axId val="84816640"/>
        <c:scaling>
          <c:orientation val="minMax"/>
        </c:scaling>
        <c:axPos val="l"/>
        <c:numFmt formatCode="General" sourceLinked="1"/>
        <c:tickLblPos val="nextTo"/>
        <c:crossAx val="84765696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stacked"/>
        <c:ser>
          <c:idx val="0"/>
          <c:order val="0"/>
          <c:tx>
            <c:strRef>
              <c:f>all.snps.chr.stats!$K$1</c:f>
              <c:strCache>
                <c:ptCount val="1"/>
                <c:pt idx="0">
                  <c:v>Mel2035 (0/0)</c:v>
                </c:pt>
              </c:strCache>
            </c:strRef>
          </c:tx>
          <c:val>
            <c:numRef>
              <c:f>all.snps.chr.stats!$K$2:$K$23</c:f>
              <c:numCache>
                <c:formatCode>General</c:formatCode>
                <c:ptCount val="22"/>
                <c:pt idx="0">
                  <c:v>448</c:v>
                </c:pt>
                <c:pt idx="1">
                  <c:v>241</c:v>
                </c:pt>
                <c:pt idx="2">
                  <c:v>271</c:v>
                </c:pt>
                <c:pt idx="3">
                  <c:v>141</c:v>
                </c:pt>
                <c:pt idx="4">
                  <c:v>182</c:v>
                </c:pt>
                <c:pt idx="5">
                  <c:v>258</c:v>
                </c:pt>
                <c:pt idx="6">
                  <c:v>170</c:v>
                </c:pt>
                <c:pt idx="7">
                  <c:v>138</c:v>
                </c:pt>
                <c:pt idx="8">
                  <c:v>182</c:v>
                </c:pt>
                <c:pt idx="9">
                  <c:v>174</c:v>
                </c:pt>
                <c:pt idx="10">
                  <c:v>188</c:v>
                </c:pt>
                <c:pt idx="11">
                  <c:v>196</c:v>
                </c:pt>
                <c:pt idx="12">
                  <c:v>83</c:v>
                </c:pt>
                <c:pt idx="13">
                  <c:v>120</c:v>
                </c:pt>
                <c:pt idx="14">
                  <c:v>116</c:v>
                </c:pt>
                <c:pt idx="15">
                  <c:v>218</c:v>
                </c:pt>
                <c:pt idx="16">
                  <c:v>208</c:v>
                </c:pt>
                <c:pt idx="17">
                  <c:v>76</c:v>
                </c:pt>
                <c:pt idx="18">
                  <c:v>231</c:v>
                </c:pt>
                <c:pt idx="19">
                  <c:v>127</c:v>
                </c:pt>
                <c:pt idx="20">
                  <c:v>60</c:v>
                </c:pt>
                <c:pt idx="21">
                  <c:v>141</c:v>
                </c:pt>
              </c:numCache>
            </c:numRef>
          </c:val>
        </c:ser>
        <c:ser>
          <c:idx val="1"/>
          <c:order val="1"/>
          <c:tx>
            <c:strRef>
              <c:f>all.snps.chr.stats!$L$1</c:f>
              <c:strCache>
                <c:ptCount val="1"/>
                <c:pt idx="0">
                  <c:v>Mel2035 (1/1)</c:v>
                </c:pt>
              </c:strCache>
            </c:strRef>
          </c:tx>
          <c:val>
            <c:numRef>
              <c:f>all.snps.chr.stats!$L$2:$L$23</c:f>
              <c:numCache>
                <c:formatCode>General</c:formatCode>
                <c:ptCount val="22"/>
                <c:pt idx="0">
                  <c:v>223</c:v>
                </c:pt>
                <c:pt idx="1">
                  <c:v>118</c:v>
                </c:pt>
                <c:pt idx="2">
                  <c:v>166</c:v>
                </c:pt>
                <c:pt idx="3">
                  <c:v>61</c:v>
                </c:pt>
                <c:pt idx="4">
                  <c:v>79</c:v>
                </c:pt>
                <c:pt idx="5">
                  <c:v>83</c:v>
                </c:pt>
                <c:pt idx="6">
                  <c:v>89</c:v>
                </c:pt>
                <c:pt idx="7">
                  <c:v>66</c:v>
                </c:pt>
                <c:pt idx="8">
                  <c:v>148</c:v>
                </c:pt>
                <c:pt idx="9">
                  <c:v>108</c:v>
                </c:pt>
                <c:pt idx="10">
                  <c:v>67</c:v>
                </c:pt>
                <c:pt idx="11">
                  <c:v>86</c:v>
                </c:pt>
                <c:pt idx="12">
                  <c:v>30</c:v>
                </c:pt>
                <c:pt idx="13">
                  <c:v>55</c:v>
                </c:pt>
                <c:pt idx="14">
                  <c:v>54</c:v>
                </c:pt>
                <c:pt idx="15">
                  <c:v>84</c:v>
                </c:pt>
                <c:pt idx="16">
                  <c:v>102</c:v>
                </c:pt>
                <c:pt idx="17">
                  <c:v>26</c:v>
                </c:pt>
                <c:pt idx="18">
                  <c:v>108</c:v>
                </c:pt>
                <c:pt idx="19">
                  <c:v>43</c:v>
                </c:pt>
                <c:pt idx="20">
                  <c:v>22</c:v>
                </c:pt>
                <c:pt idx="21">
                  <c:v>81</c:v>
                </c:pt>
              </c:numCache>
            </c:numRef>
          </c:val>
        </c:ser>
        <c:ser>
          <c:idx val="2"/>
          <c:order val="2"/>
          <c:tx>
            <c:strRef>
              <c:f>all.snps.chr.stats!$M$1</c:f>
              <c:strCache>
                <c:ptCount val="1"/>
                <c:pt idx="0">
                  <c:v>Mel2035 (0/1)</c:v>
                </c:pt>
              </c:strCache>
            </c:strRef>
          </c:tx>
          <c:val>
            <c:numRef>
              <c:f>all.snps.chr.stats!$M$2:$M$23</c:f>
              <c:numCache>
                <c:formatCode>General</c:formatCode>
                <c:ptCount val="22"/>
                <c:pt idx="0">
                  <c:v>227</c:v>
                </c:pt>
                <c:pt idx="1">
                  <c:v>148</c:v>
                </c:pt>
                <c:pt idx="2">
                  <c:v>2</c:v>
                </c:pt>
                <c:pt idx="3">
                  <c:v>95</c:v>
                </c:pt>
                <c:pt idx="4">
                  <c:v>154</c:v>
                </c:pt>
                <c:pt idx="5">
                  <c:v>109</c:v>
                </c:pt>
                <c:pt idx="6">
                  <c:v>115</c:v>
                </c:pt>
                <c:pt idx="7">
                  <c:v>79</c:v>
                </c:pt>
                <c:pt idx="8">
                  <c:v>1</c:v>
                </c:pt>
                <c:pt idx="9">
                  <c:v>4</c:v>
                </c:pt>
                <c:pt idx="10">
                  <c:v>82</c:v>
                </c:pt>
                <c:pt idx="11">
                  <c:v>161</c:v>
                </c:pt>
                <c:pt idx="12">
                  <c:v>51</c:v>
                </c:pt>
                <c:pt idx="13">
                  <c:v>65</c:v>
                </c:pt>
                <c:pt idx="14">
                  <c:v>86</c:v>
                </c:pt>
                <c:pt idx="15">
                  <c:v>111</c:v>
                </c:pt>
                <c:pt idx="16">
                  <c:v>205</c:v>
                </c:pt>
                <c:pt idx="17">
                  <c:v>28</c:v>
                </c:pt>
                <c:pt idx="18">
                  <c:v>115</c:v>
                </c:pt>
                <c:pt idx="19">
                  <c:v>81</c:v>
                </c:pt>
                <c:pt idx="20">
                  <c:v>29</c:v>
                </c:pt>
              </c:numCache>
            </c:numRef>
          </c:val>
        </c:ser>
        <c:dLbls/>
        <c:overlap val="100"/>
        <c:axId val="84871808"/>
        <c:axId val="84881792"/>
      </c:barChart>
      <c:catAx>
        <c:axId val="84871808"/>
        <c:scaling>
          <c:orientation val="minMax"/>
        </c:scaling>
        <c:axPos val="b"/>
        <c:tickLblPos val="nextTo"/>
        <c:crossAx val="84881792"/>
        <c:crosses val="autoZero"/>
        <c:auto val="1"/>
        <c:lblAlgn val="ctr"/>
        <c:lblOffset val="100"/>
      </c:catAx>
      <c:valAx>
        <c:axId val="84881792"/>
        <c:scaling>
          <c:orientation val="minMax"/>
        </c:scaling>
        <c:axPos val="l"/>
        <c:numFmt formatCode="General" sourceLinked="1"/>
        <c:tickLblPos val="nextTo"/>
        <c:crossAx val="84871808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stacked"/>
        <c:ser>
          <c:idx val="0"/>
          <c:order val="0"/>
          <c:tx>
            <c:strRef>
              <c:f>all.snps.chr.stats!$B$1</c:f>
              <c:strCache>
                <c:ptCount val="1"/>
                <c:pt idx="0">
                  <c:v>Mel2448 (0/0)</c:v>
                </c:pt>
              </c:strCache>
            </c:strRef>
          </c:tx>
          <c:val>
            <c:numRef>
              <c:f>all.snps.chr.stats!$B$2:$B$23</c:f>
              <c:numCache>
                <c:formatCode>General</c:formatCode>
                <c:ptCount val="22"/>
                <c:pt idx="0">
                  <c:v>415</c:v>
                </c:pt>
                <c:pt idx="1">
                  <c:v>296</c:v>
                </c:pt>
                <c:pt idx="2">
                  <c:v>259</c:v>
                </c:pt>
                <c:pt idx="3">
                  <c:v>184</c:v>
                </c:pt>
                <c:pt idx="4">
                  <c:v>238</c:v>
                </c:pt>
                <c:pt idx="5">
                  <c:v>216</c:v>
                </c:pt>
                <c:pt idx="6">
                  <c:v>199</c:v>
                </c:pt>
                <c:pt idx="7">
                  <c:v>193</c:v>
                </c:pt>
                <c:pt idx="8">
                  <c:v>202</c:v>
                </c:pt>
                <c:pt idx="9">
                  <c:v>208</c:v>
                </c:pt>
                <c:pt idx="10">
                  <c:v>214</c:v>
                </c:pt>
                <c:pt idx="11">
                  <c:v>217</c:v>
                </c:pt>
                <c:pt idx="12">
                  <c:v>101</c:v>
                </c:pt>
                <c:pt idx="13">
                  <c:v>155</c:v>
                </c:pt>
                <c:pt idx="14">
                  <c:v>162</c:v>
                </c:pt>
                <c:pt idx="15">
                  <c:v>165</c:v>
                </c:pt>
                <c:pt idx="16">
                  <c:v>214</c:v>
                </c:pt>
                <c:pt idx="17">
                  <c:v>86</c:v>
                </c:pt>
                <c:pt idx="18">
                  <c:v>259</c:v>
                </c:pt>
                <c:pt idx="19">
                  <c:v>120</c:v>
                </c:pt>
                <c:pt idx="20">
                  <c:v>40</c:v>
                </c:pt>
                <c:pt idx="21">
                  <c:v>135</c:v>
                </c:pt>
              </c:numCache>
            </c:numRef>
          </c:val>
        </c:ser>
        <c:ser>
          <c:idx val="1"/>
          <c:order val="1"/>
          <c:tx>
            <c:strRef>
              <c:f>all.snps.chr.stats!$C$1</c:f>
              <c:strCache>
                <c:ptCount val="1"/>
                <c:pt idx="0">
                  <c:v>Mel2448 (1/1)</c:v>
                </c:pt>
              </c:strCache>
            </c:strRef>
          </c:tx>
          <c:val>
            <c:numRef>
              <c:f>all.snps.chr.stats!$C$2:$C$23</c:f>
              <c:numCache>
                <c:formatCode>General</c:formatCode>
                <c:ptCount val="22"/>
                <c:pt idx="0">
                  <c:v>170</c:v>
                </c:pt>
                <c:pt idx="1">
                  <c:v>114</c:v>
                </c:pt>
                <c:pt idx="2">
                  <c:v>123</c:v>
                </c:pt>
                <c:pt idx="3">
                  <c:v>128</c:v>
                </c:pt>
                <c:pt idx="4">
                  <c:v>114</c:v>
                </c:pt>
                <c:pt idx="5">
                  <c:v>105</c:v>
                </c:pt>
                <c:pt idx="6">
                  <c:v>90</c:v>
                </c:pt>
                <c:pt idx="7">
                  <c:v>97</c:v>
                </c:pt>
                <c:pt idx="8">
                  <c:v>106</c:v>
                </c:pt>
                <c:pt idx="9">
                  <c:v>99</c:v>
                </c:pt>
                <c:pt idx="10">
                  <c:v>99</c:v>
                </c:pt>
                <c:pt idx="11">
                  <c:v>105</c:v>
                </c:pt>
                <c:pt idx="12">
                  <c:v>70</c:v>
                </c:pt>
                <c:pt idx="13">
                  <c:v>132</c:v>
                </c:pt>
                <c:pt idx="14">
                  <c:v>63</c:v>
                </c:pt>
                <c:pt idx="15">
                  <c:v>61</c:v>
                </c:pt>
                <c:pt idx="16">
                  <c:v>114</c:v>
                </c:pt>
                <c:pt idx="17">
                  <c:v>40</c:v>
                </c:pt>
                <c:pt idx="18">
                  <c:v>100</c:v>
                </c:pt>
                <c:pt idx="19">
                  <c:v>37</c:v>
                </c:pt>
                <c:pt idx="20">
                  <c:v>22</c:v>
                </c:pt>
                <c:pt idx="21">
                  <c:v>82</c:v>
                </c:pt>
              </c:numCache>
            </c:numRef>
          </c:val>
        </c:ser>
        <c:ser>
          <c:idx val="2"/>
          <c:order val="2"/>
          <c:tx>
            <c:strRef>
              <c:f>all.snps.chr.stats!$D$1</c:f>
              <c:strCache>
                <c:ptCount val="1"/>
                <c:pt idx="0">
                  <c:v>Mel2448 (0/1)</c:v>
                </c:pt>
              </c:strCache>
            </c:strRef>
          </c:tx>
          <c:val>
            <c:numRef>
              <c:f>all.snps.chr.stats!$D$2:$D$23</c:f>
              <c:numCache>
                <c:formatCode>General</c:formatCode>
                <c:ptCount val="22"/>
                <c:pt idx="0">
                  <c:v>333</c:v>
                </c:pt>
                <c:pt idx="1">
                  <c:v>242</c:v>
                </c:pt>
                <c:pt idx="2">
                  <c:v>113</c:v>
                </c:pt>
                <c:pt idx="3">
                  <c:v>1</c:v>
                </c:pt>
                <c:pt idx="4">
                  <c:v>65</c:v>
                </c:pt>
                <c:pt idx="5">
                  <c:v>138</c:v>
                </c:pt>
                <c:pt idx="6">
                  <c:v>161</c:v>
                </c:pt>
                <c:pt idx="7">
                  <c:v>110</c:v>
                </c:pt>
                <c:pt idx="9">
                  <c:v>49</c:v>
                </c:pt>
                <c:pt idx="10">
                  <c:v>124</c:v>
                </c:pt>
                <c:pt idx="11">
                  <c:v>163</c:v>
                </c:pt>
                <c:pt idx="12">
                  <c:v>1</c:v>
                </c:pt>
                <c:pt idx="14">
                  <c:v>114</c:v>
                </c:pt>
                <c:pt idx="15">
                  <c:v>163</c:v>
                </c:pt>
                <c:pt idx="16">
                  <c:v>149</c:v>
                </c:pt>
                <c:pt idx="18">
                  <c:v>175</c:v>
                </c:pt>
                <c:pt idx="19">
                  <c:v>86</c:v>
                </c:pt>
                <c:pt idx="20">
                  <c:v>66</c:v>
                </c:pt>
              </c:numCache>
            </c:numRef>
          </c:val>
        </c:ser>
        <c:dLbls/>
        <c:overlap val="100"/>
        <c:axId val="84859136"/>
        <c:axId val="84930560"/>
      </c:barChart>
      <c:catAx>
        <c:axId val="84859136"/>
        <c:scaling>
          <c:orientation val="minMax"/>
        </c:scaling>
        <c:axPos val="b"/>
        <c:tickLblPos val="nextTo"/>
        <c:crossAx val="84930560"/>
        <c:crosses val="autoZero"/>
        <c:auto val="1"/>
        <c:lblAlgn val="ctr"/>
        <c:lblOffset val="100"/>
      </c:catAx>
      <c:valAx>
        <c:axId val="84930560"/>
        <c:scaling>
          <c:orientation val="minMax"/>
        </c:scaling>
        <c:axPos val="l"/>
        <c:numFmt formatCode="General" sourceLinked="1"/>
        <c:tickLblPos val="nextTo"/>
        <c:crossAx val="84859136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stacked"/>
        <c:ser>
          <c:idx val="0"/>
          <c:order val="0"/>
          <c:tx>
            <c:strRef>
              <c:f>all.snps.chr.stats!$N$1</c:f>
              <c:strCache>
                <c:ptCount val="1"/>
                <c:pt idx="0">
                  <c:v>Mel2523 (0/0)</c:v>
                </c:pt>
              </c:strCache>
            </c:strRef>
          </c:tx>
          <c:val>
            <c:numRef>
              <c:f>all.snps.chr.stats!$N$2:$N$23</c:f>
              <c:numCache>
                <c:formatCode>General</c:formatCode>
                <c:ptCount val="22"/>
                <c:pt idx="0">
                  <c:v>203</c:v>
                </c:pt>
                <c:pt idx="1">
                  <c:v>58</c:v>
                </c:pt>
                <c:pt idx="2">
                  <c:v>26</c:v>
                </c:pt>
                <c:pt idx="3">
                  <c:v>25</c:v>
                </c:pt>
                <c:pt idx="4">
                  <c:v>17</c:v>
                </c:pt>
                <c:pt idx="5">
                  <c:v>53</c:v>
                </c:pt>
                <c:pt idx="6">
                  <c:v>30</c:v>
                </c:pt>
                <c:pt idx="7">
                  <c:v>44</c:v>
                </c:pt>
                <c:pt idx="8">
                  <c:v>147</c:v>
                </c:pt>
                <c:pt idx="9">
                  <c:v>26</c:v>
                </c:pt>
                <c:pt idx="10">
                  <c:v>211</c:v>
                </c:pt>
                <c:pt idx="11">
                  <c:v>214</c:v>
                </c:pt>
                <c:pt idx="12">
                  <c:v>24</c:v>
                </c:pt>
                <c:pt idx="13">
                  <c:v>137</c:v>
                </c:pt>
                <c:pt idx="14">
                  <c:v>38</c:v>
                </c:pt>
                <c:pt idx="15">
                  <c:v>52</c:v>
                </c:pt>
                <c:pt idx="16">
                  <c:v>20</c:v>
                </c:pt>
                <c:pt idx="17">
                  <c:v>16</c:v>
                </c:pt>
                <c:pt idx="18">
                  <c:v>27</c:v>
                </c:pt>
                <c:pt idx="19">
                  <c:v>27</c:v>
                </c:pt>
                <c:pt idx="20">
                  <c:v>18</c:v>
                </c:pt>
                <c:pt idx="21">
                  <c:v>20</c:v>
                </c:pt>
              </c:numCache>
            </c:numRef>
          </c:val>
        </c:ser>
        <c:ser>
          <c:idx val="1"/>
          <c:order val="1"/>
          <c:tx>
            <c:strRef>
              <c:f>all.snps.chr.stats!$O$1</c:f>
              <c:strCache>
                <c:ptCount val="1"/>
                <c:pt idx="0">
                  <c:v>Mel2523 (1/1)</c:v>
                </c:pt>
              </c:strCache>
            </c:strRef>
          </c:tx>
          <c:val>
            <c:numRef>
              <c:f>all.snps.chr.stats!$O$2:$O$23</c:f>
              <c:numCache>
                <c:formatCode>General</c:formatCode>
                <c:ptCount val="22"/>
                <c:pt idx="0">
                  <c:v>165</c:v>
                </c:pt>
                <c:pt idx="1">
                  <c:v>10</c:v>
                </c:pt>
                <c:pt idx="2">
                  <c:v>5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7</c:v>
                </c:pt>
                <c:pt idx="7">
                  <c:v>10</c:v>
                </c:pt>
                <c:pt idx="8">
                  <c:v>159</c:v>
                </c:pt>
                <c:pt idx="9">
                  <c:v>3</c:v>
                </c:pt>
                <c:pt idx="10">
                  <c:v>163</c:v>
                </c:pt>
                <c:pt idx="11">
                  <c:v>155</c:v>
                </c:pt>
                <c:pt idx="12">
                  <c:v>2</c:v>
                </c:pt>
                <c:pt idx="13">
                  <c:v>174</c:v>
                </c:pt>
                <c:pt idx="14">
                  <c:v>6</c:v>
                </c:pt>
                <c:pt idx="15">
                  <c:v>12</c:v>
                </c:pt>
                <c:pt idx="16">
                  <c:v>3</c:v>
                </c:pt>
                <c:pt idx="18">
                  <c:v>8</c:v>
                </c:pt>
                <c:pt idx="19">
                  <c:v>6</c:v>
                </c:pt>
                <c:pt idx="20">
                  <c:v>4</c:v>
                </c:pt>
                <c:pt idx="21">
                  <c:v>7</c:v>
                </c:pt>
              </c:numCache>
            </c:numRef>
          </c:val>
        </c:ser>
        <c:ser>
          <c:idx val="2"/>
          <c:order val="2"/>
          <c:tx>
            <c:strRef>
              <c:f>all.snps.chr.stats!$P$1</c:f>
              <c:strCache>
                <c:ptCount val="1"/>
                <c:pt idx="0">
                  <c:v>Mel2523 (0/1)</c:v>
                </c:pt>
              </c:strCache>
            </c:strRef>
          </c:tx>
          <c:val>
            <c:numRef>
              <c:f>all.snps.chr.stats!$P$2:$P$23</c:f>
              <c:numCache>
                <c:formatCode>General</c:formatCode>
                <c:ptCount val="22"/>
                <c:pt idx="0">
                  <c:v>504</c:v>
                </c:pt>
                <c:pt idx="1">
                  <c:v>494</c:v>
                </c:pt>
                <c:pt idx="2">
                  <c:v>364</c:v>
                </c:pt>
                <c:pt idx="3">
                  <c:v>228</c:v>
                </c:pt>
                <c:pt idx="4">
                  <c:v>312</c:v>
                </c:pt>
                <c:pt idx="5">
                  <c:v>383</c:v>
                </c:pt>
                <c:pt idx="6">
                  <c:v>380</c:v>
                </c:pt>
                <c:pt idx="7">
                  <c:v>292</c:v>
                </c:pt>
                <c:pt idx="9">
                  <c:v>307</c:v>
                </c:pt>
                <c:pt idx="10">
                  <c:v>1</c:v>
                </c:pt>
                <c:pt idx="12">
                  <c:v>199</c:v>
                </c:pt>
                <c:pt idx="13">
                  <c:v>1</c:v>
                </c:pt>
                <c:pt idx="14">
                  <c:v>314</c:v>
                </c:pt>
                <c:pt idx="15">
                  <c:v>361</c:v>
                </c:pt>
                <c:pt idx="16">
                  <c:v>406</c:v>
                </c:pt>
                <c:pt idx="17">
                  <c:v>116</c:v>
                </c:pt>
                <c:pt idx="18">
                  <c:v>387</c:v>
                </c:pt>
                <c:pt idx="19">
                  <c:v>258</c:v>
                </c:pt>
                <c:pt idx="20">
                  <c:v>169</c:v>
                </c:pt>
                <c:pt idx="21">
                  <c:v>300</c:v>
                </c:pt>
              </c:numCache>
            </c:numRef>
          </c:val>
        </c:ser>
        <c:dLbls/>
        <c:overlap val="100"/>
        <c:axId val="87541632"/>
        <c:axId val="87543168"/>
      </c:barChart>
      <c:catAx>
        <c:axId val="87541632"/>
        <c:scaling>
          <c:orientation val="minMax"/>
        </c:scaling>
        <c:axPos val="b"/>
        <c:tickLblPos val="nextTo"/>
        <c:crossAx val="87543168"/>
        <c:crosses val="autoZero"/>
        <c:auto val="1"/>
        <c:lblAlgn val="ctr"/>
        <c:lblOffset val="100"/>
      </c:catAx>
      <c:valAx>
        <c:axId val="87543168"/>
        <c:scaling>
          <c:orientation val="minMax"/>
        </c:scaling>
        <c:axPos val="l"/>
        <c:numFmt formatCode="General" sourceLinked="1"/>
        <c:tickLblPos val="nextTo"/>
        <c:crossAx val="87541632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stacked"/>
        <c:ser>
          <c:idx val="0"/>
          <c:order val="0"/>
          <c:tx>
            <c:strRef>
              <c:f>all.snps.chr.stats!$Q$1</c:f>
              <c:strCache>
                <c:ptCount val="1"/>
                <c:pt idx="0">
                  <c:v>Mel-L4-2744 (0/0)</c:v>
                </c:pt>
              </c:strCache>
            </c:strRef>
          </c:tx>
          <c:val>
            <c:numRef>
              <c:f>all.snps.chr.stats!$Q$2:$Q$23</c:f>
              <c:numCache>
                <c:formatCode>General</c:formatCode>
                <c:ptCount val="22"/>
                <c:pt idx="0">
                  <c:v>435</c:v>
                </c:pt>
                <c:pt idx="1">
                  <c:v>55</c:v>
                </c:pt>
                <c:pt idx="2">
                  <c:v>34</c:v>
                </c:pt>
                <c:pt idx="3">
                  <c:v>37</c:v>
                </c:pt>
                <c:pt idx="4">
                  <c:v>49</c:v>
                </c:pt>
                <c:pt idx="5">
                  <c:v>89</c:v>
                </c:pt>
                <c:pt idx="6">
                  <c:v>32</c:v>
                </c:pt>
                <c:pt idx="7">
                  <c:v>46</c:v>
                </c:pt>
                <c:pt idx="8">
                  <c:v>150</c:v>
                </c:pt>
                <c:pt idx="9">
                  <c:v>26</c:v>
                </c:pt>
                <c:pt idx="10">
                  <c:v>46</c:v>
                </c:pt>
                <c:pt idx="11">
                  <c:v>80</c:v>
                </c:pt>
                <c:pt idx="12">
                  <c:v>16</c:v>
                </c:pt>
                <c:pt idx="13">
                  <c:v>22</c:v>
                </c:pt>
                <c:pt idx="14">
                  <c:v>26</c:v>
                </c:pt>
                <c:pt idx="15">
                  <c:v>184</c:v>
                </c:pt>
                <c:pt idx="16">
                  <c:v>245</c:v>
                </c:pt>
                <c:pt idx="17">
                  <c:v>48</c:v>
                </c:pt>
                <c:pt idx="18">
                  <c:v>58</c:v>
                </c:pt>
                <c:pt idx="19">
                  <c:v>22</c:v>
                </c:pt>
                <c:pt idx="20">
                  <c:v>60</c:v>
                </c:pt>
                <c:pt idx="21">
                  <c:v>86</c:v>
                </c:pt>
              </c:numCache>
            </c:numRef>
          </c:val>
        </c:ser>
        <c:ser>
          <c:idx val="1"/>
          <c:order val="1"/>
          <c:tx>
            <c:strRef>
              <c:f>all.snps.chr.stats!$R$1</c:f>
              <c:strCache>
                <c:ptCount val="1"/>
                <c:pt idx="0">
                  <c:v>Mel-L4-2744 (1/1)</c:v>
                </c:pt>
              </c:strCache>
            </c:strRef>
          </c:tx>
          <c:val>
            <c:numRef>
              <c:f>all.snps.chr.stats!$R$2:$R$23</c:f>
              <c:numCache>
                <c:formatCode>General</c:formatCode>
                <c:ptCount val="22"/>
                <c:pt idx="0">
                  <c:v>450</c:v>
                </c:pt>
                <c:pt idx="1">
                  <c:v>19</c:v>
                </c:pt>
                <c:pt idx="2">
                  <c:v>13</c:v>
                </c:pt>
                <c:pt idx="3">
                  <c:v>8</c:v>
                </c:pt>
                <c:pt idx="4">
                  <c:v>26</c:v>
                </c:pt>
                <c:pt idx="5">
                  <c:v>77</c:v>
                </c:pt>
                <c:pt idx="6">
                  <c:v>14</c:v>
                </c:pt>
                <c:pt idx="7">
                  <c:v>26</c:v>
                </c:pt>
                <c:pt idx="8">
                  <c:v>160</c:v>
                </c:pt>
                <c:pt idx="9">
                  <c:v>9</c:v>
                </c:pt>
                <c:pt idx="10">
                  <c:v>16</c:v>
                </c:pt>
                <c:pt idx="11">
                  <c:v>64</c:v>
                </c:pt>
                <c:pt idx="12">
                  <c:v>5</c:v>
                </c:pt>
                <c:pt idx="13">
                  <c:v>6</c:v>
                </c:pt>
                <c:pt idx="14">
                  <c:v>3</c:v>
                </c:pt>
                <c:pt idx="15">
                  <c:v>160</c:v>
                </c:pt>
                <c:pt idx="16">
                  <c:v>243</c:v>
                </c:pt>
                <c:pt idx="17">
                  <c:v>54</c:v>
                </c:pt>
                <c:pt idx="18">
                  <c:v>9</c:v>
                </c:pt>
                <c:pt idx="19">
                  <c:v>4</c:v>
                </c:pt>
                <c:pt idx="20">
                  <c:v>37</c:v>
                </c:pt>
                <c:pt idx="21">
                  <c:v>79</c:v>
                </c:pt>
              </c:numCache>
            </c:numRef>
          </c:val>
        </c:ser>
        <c:ser>
          <c:idx val="2"/>
          <c:order val="2"/>
          <c:tx>
            <c:strRef>
              <c:f>all.snps.chr.stats!$S$1</c:f>
              <c:strCache>
                <c:ptCount val="1"/>
                <c:pt idx="0">
                  <c:v>Mel-L4-2744 (0/1)</c:v>
                </c:pt>
              </c:strCache>
            </c:strRef>
          </c:tx>
          <c:val>
            <c:numRef>
              <c:f>all.snps.chr.stats!$S$2:$S$23</c:f>
              <c:numCache>
                <c:formatCode>General</c:formatCode>
                <c:ptCount val="22"/>
                <c:pt idx="0">
                  <c:v>8</c:v>
                </c:pt>
                <c:pt idx="1">
                  <c:v>463</c:v>
                </c:pt>
                <c:pt idx="2">
                  <c:v>501</c:v>
                </c:pt>
                <c:pt idx="3">
                  <c:v>250</c:v>
                </c:pt>
                <c:pt idx="4">
                  <c:v>311</c:v>
                </c:pt>
                <c:pt idx="5">
                  <c:v>347</c:v>
                </c:pt>
                <c:pt idx="6">
                  <c:v>339</c:v>
                </c:pt>
                <c:pt idx="7">
                  <c:v>239</c:v>
                </c:pt>
                <c:pt idx="9">
                  <c:v>312</c:v>
                </c:pt>
                <c:pt idx="10">
                  <c:v>352</c:v>
                </c:pt>
                <c:pt idx="11">
                  <c:v>386</c:v>
                </c:pt>
                <c:pt idx="12">
                  <c:v>131</c:v>
                </c:pt>
                <c:pt idx="13">
                  <c:v>301</c:v>
                </c:pt>
                <c:pt idx="14">
                  <c:v>310</c:v>
                </c:pt>
                <c:pt idx="15">
                  <c:v>55</c:v>
                </c:pt>
                <c:pt idx="18">
                  <c:v>462</c:v>
                </c:pt>
                <c:pt idx="19">
                  <c:v>273</c:v>
                </c:pt>
                <c:pt idx="20">
                  <c:v>24</c:v>
                </c:pt>
                <c:pt idx="21">
                  <c:v>76</c:v>
                </c:pt>
              </c:numCache>
            </c:numRef>
          </c:val>
        </c:ser>
        <c:dLbls/>
        <c:overlap val="100"/>
        <c:axId val="102802944"/>
        <c:axId val="102804480"/>
      </c:barChart>
      <c:catAx>
        <c:axId val="102802944"/>
        <c:scaling>
          <c:orientation val="minMax"/>
        </c:scaling>
        <c:axPos val="b"/>
        <c:tickLblPos val="nextTo"/>
        <c:crossAx val="102804480"/>
        <c:crosses val="autoZero"/>
        <c:auto val="1"/>
        <c:lblAlgn val="ctr"/>
        <c:lblOffset val="100"/>
      </c:catAx>
      <c:valAx>
        <c:axId val="102804480"/>
        <c:scaling>
          <c:orientation val="minMax"/>
        </c:scaling>
        <c:axPos val="l"/>
        <c:numFmt formatCode="General" sourceLinked="1"/>
        <c:tickLblPos val="nextTo"/>
        <c:crossAx val="102802944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stacked"/>
        <c:ser>
          <c:idx val="0"/>
          <c:order val="0"/>
          <c:tx>
            <c:strRef>
              <c:f>all.snps.chr.stats!$T$1</c:f>
              <c:strCache>
                <c:ptCount val="1"/>
                <c:pt idx="0">
                  <c:v>Mel3104 (0/0)</c:v>
                </c:pt>
              </c:strCache>
            </c:strRef>
          </c:tx>
          <c:val>
            <c:numRef>
              <c:f>all.snps.chr.stats!$T$2:$T$23</c:f>
              <c:numCache>
                <c:formatCode>General</c:formatCode>
                <c:ptCount val="22"/>
                <c:pt idx="0">
                  <c:v>121</c:v>
                </c:pt>
                <c:pt idx="1">
                  <c:v>39</c:v>
                </c:pt>
                <c:pt idx="2">
                  <c:v>38</c:v>
                </c:pt>
                <c:pt idx="3">
                  <c:v>24</c:v>
                </c:pt>
                <c:pt idx="4">
                  <c:v>35</c:v>
                </c:pt>
                <c:pt idx="5">
                  <c:v>103</c:v>
                </c:pt>
                <c:pt idx="6">
                  <c:v>31</c:v>
                </c:pt>
                <c:pt idx="7">
                  <c:v>55</c:v>
                </c:pt>
                <c:pt idx="8">
                  <c:v>32</c:v>
                </c:pt>
                <c:pt idx="9">
                  <c:v>106</c:v>
                </c:pt>
                <c:pt idx="10">
                  <c:v>26</c:v>
                </c:pt>
                <c:pt idx="11">
                  <c:v>32</c:v>
                </c:pt>
                <c:pt idx="12">
                  <c:v>11</c:v>
                </c:pt>
                <c:pt idx="13">
                  <c:v>16</c:v>
                </c:pt>
                <c:pt idx="14">
                  <c:v>16</c:v>
                </c:pt>
                <c:pt idx="15">
                  <c:v>97</c:v>
                </c:pt>
                <c:pt idx="16">
                  <c:v>21</c:v>
                </c:pt>
                <c:pt idx="17">
                  <c:v>12</c:v>
                </c:pt>
                <c:pt idx="18">
                  <c:v>40</c:v>
                </c:pt>
                <c:pt idx="19">
                  <c:v>17</c:v>
                </c:pt>
                <c:pt idx="20">
                  <c:v>11</c:v>
                </c:pt>
                <c:pt idx="21">
                  <c:v>37</c:v>
                </c:pt>
              </c:numCache>
            </c:numRef>
          </c:val>
        </c:ser>
        <c:ser>
          <c:idx val="1"/>
          <c:order val="1"/>
          <c:tx>
            <c:strRef>
              <c:f>all.snps.chr.stats!$U$1</c:f>
              <c:strCache>
                <c:ptCount val="1"/>
                <c:pt idx="0">
                  <c:v>Mel3104 (1/1)</c:v>
                </c:pt>
              </c:strCache>
            </c:strRef>
          </c:tx>
          <c:val>
            <c:numRef>
              <c:f>all.snps.chr.stats!$U$2:$U$23</c:f>
              <c:numCache>
                <c:formatCode>General</c:formatCode>
                <c:ptCount val="22"/>
                <c:pt idx="0">
                  <c:v>50</c:v>
                </c:pt>
                <c:pt idx="1">
                  <c:v>7</c:v>
                </c:pt>
                <c:pt idx="2">
                  <c:v>7</c:v>
                </c:pt>
                <c:pt idx="3">
                  <c:v>5</c:v>
                </c:pt>
                <c:pt idx="4">
                  <c:v>13</c:v>
                </c:pt>
                <c:pt idx="5">
                  <c:v>49</c:v>
                </c:pt>
                <c:pt idx="6">
                  <c:v>3</c:v>
                </c:pt>
                <c:pt idx="7">
                  <c:v>18</c:v>
                </c:pt>
                <c:pt idx="8">
                  <c:v>1</c:v>
                </c:pt>
                <c:pt idx="9">
                  <c:v>108</c:v>
                </c:pt>
                <c:pt idx="10">
                  <c:v>8</c:v>
                </c:pt>
                <c:pt idx="11">
                  <c:v>12</c:v>
                </c:pt>
                <c:pt idx="12">
                  <c:v>1</c:v>
                </c:pt>
                <c:pt idx="13">
                  <c:v>3</c:v>
                </c:pt>
                <c:pt idx="14">
                  <c:v>5</c:v>
                </c:pt>
                <c:pt idx="15">
                  <c:v>58</c:v>
                </c:pt>
                <c:pt idx="16">
                  <c:v>4</c:v>
                </c:pt>
                <c:pt idx="17">
                  <c:v>3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5</c:v>
                </c:pt>
              </c:numCache>
            </c:numRef>
          </c:val>
        </c:ser>
        <c:ser>
          <c:idx val="2"/>
          <c:order val="2"/>
          <c:tx>
            <c:strRef>
              <c:f>all.snps.chr.stats!$V$1</c:f>
              <c:strCache>
                <c:ptCount val="1"/>
                <c:pt idx="0">
                  <c:v>Mel3104 (0/1)</c:v>
                </c:pt>
              </c:strCache>
            </c:strRef>
          </c:tx>
          <c:val>
            <c:numRef>
              <c:f>all.snps.chr.stats!$V$2:$V$23</c:f>
              <c:numCache>
                <c:formatCode>General</c:formatCode>
                <c:ptCount val="22"/>
                <c:pt idx="0">
                  <c:v>663</c:v>
                </c:pt>
                <c:pt idx="1">
                  <c:v>375</c:v>
                </c:pt>
                <c:pt idx="2">
                  <c:v>392</c:v>
                </c:pt>
                <c:pt idx="3">
                  <c:v>171</c:v>
                </c:pt>
                <c:pt idx="4">
                  <c:v>232</c:v>
                </c:pt>
                <c:pt idx="5">
                  <c:v>231</c:v>
                </c:pt>
                <c:pt idx="6">
                  <c:v>412</c:v>
                </c:pt>
                <c:pt idx="7">
                  <c:v>317</c:v>
                </c:pt>
                <c:pt idx="8">
                  <c:v>307</c:v>
                </c:pt>
                <c:pt idx="10">
                  <c:v>338</c:v>
                </c:pt>
                <c:pt idx="11">
                  <c:v>361</c:v>
                </c:pt>
                <c:pt idx="12">
                  <c:v>132</c:v>
                </c:pt>
                <c:pt idx="13">
                  <c:v>225</c:v>
                </c:pt>
                <c:pt idx="14">
                  <c:v>259</c:v>
                </c:pt>
                <c:pt idx="15">
                  <c:v>186</c:v>
                </c:pt>
                <c:pt idx="16">
                  <c:v>469</c:v>
                </c:pt>
                <c:pt idx="17">
                  <c:v>100</c:v>
                </c:pt>
                <c:pt idx="18">
                  <c:v>361</c:v>
                </c:pt>
                <c:pt idx="19">
                  <c:v>187</c:v>
                </c:pt>
                <c:pt idx="20">
                  <c:v>144</c:v>
                </c:pt>
                <c:pt idx="21">
                  <c:v>212</c:v>
                </c:pt>
              </c:numCache>
            </c:numRef>
          </c:val>
        </c:ser>
        <c:dLbls/>
        <c:overlap val="100"/>
        <c:axId val="102917248"/>
        <c:axId val="102918784"/>
      </c:barChart>
      <c:catAx>
        <c:axId val="102917248"/>
        <c:scaling>
          <c:orientation val="minMax"/>
        </c:scaling>
        <c:axPos val="b"/>
        <c:tickLblPos val="nextTo"/>
        <c:crossAx val="102918784"/>
        <c:crosses val="autoZero"/>
        <c:auto val="1"/>
        <c:lblAlgn val="ctr"/>
        <c:lblOffset val="100"/>
      </c:catAx>
      <c:valAx>
        <c:axId val="102918784"/>
        <c:scaling>
          <c:orientation val="minMax"/>
        </c:scaling>
        <c:axPos val="l"/>
        <c:numFmt formatCode="General" sourceLinked="1"/>
        <c:tickLblPos val="nextTo"/>
        <c:crossAx val="102917248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stacked"/>
        <c:ser>
          <c:idx val="0"/>
          <c:order val="0"/>
          <c:tx>
            <c:strRef>
              <c:f>all.snps.chr.stats!$W$1</c:f>
              <c:strCache>
                <c:ptCount val="1"/>
                <c:pt idx="0">
                  <c:v>Mel-L2-2427 (0/0)</c:v>
                </c:pt>
              </c:strCache>
            </c:strRef>
          </c:tx>
          <c:val>
            <c:numRef>
              <c:f>all.snps.chr.stats!$W$2:$W$23</c:f>
              <c:numCache>
                <c:formatCode>General</c:formatCode>
                <c:ptCount val="22"/>
                <c:pt idx="0">
                  <c:v>373</c:v>
                </c:pt>
                <c:pt idx="1">
                  <c:v>282</c:v>
                </c:pt>
                <c:pt idx="2">
                  <c:v>208</c:v>
                </c:pt>
                <c:pt idx="3">
                  <c:v>166</c:v>
                </c:pt>
                <c:pt idx="4">
                  <c:v>189</c:v>
                </c:pt>
                <c:pt idx="5">
                  <c:v>315</c:v>
                </c:pt>
                <c:pt idx="6">
                  <c:v>209</c:v>
                </c:pt>
                <c:pt idx="7">
                  <c:v>156</c:v>
                </c:pt>
                <c:pt idx="8">
                  <c:v>206</c:v>
                </c:pt>
                <c:pt idx="9">
                  <c:v>165</c:v>
                </c:pt>
                <c:pt idx="10">
                  <c:v>185</c:v>
                </c:pt>
                <c:pt idx="11">
                  <c:v>237</c:v>
                </c:pt>
                <c:pt idx="12">
                  <c:v>93</c:v>
                </c:pt>
                <c:pt idx="13">
                  <c:v>121</c:v>
                </c:pt>
                <c:pt idx="14">
                  <c:v>125</c:v>
                </c:pt>
                <c:pt idx="15">
                  <c:v>170</c:v>
                </c:pt>
                <c:pt idx="16">
                  <c:v>173</c:v>
                </c:pt>
                <c:pt idx="17">
                  <c:v>97</c:v>
                </c:pt>
                <c:pt idx="18">
                  <c:v>228</c:v>
                </c:pt>
                <c:pt idx="19">
                  <c:v>104</c:v>
                </c:pt>
                <c:pt idx="20">
                  <c:v>47</c:v>
                </c:pt>
                <c:pt idx="21">
                  <c:v>129</c:v>
                </c:pt>
              </c:numCache>
            </c:numRef>
          </c:val>
        </c:ser>
        <c:ser>
          <c:idx val="1"/>
          <c:order val="1"/>
          <c:tx>
            <c:strRef>
              <c:f>all.snps.chr.stats!$X$1</c:f>
              <c:strCache>
                <c:ptCount val="1"/>
                <c:pt idx="0">
                  <c:v>Mel-L2-2427 (1/1)</c:v>
                </c:pt>
              </c:strCache>
            </c:strRef>
          </c:tx>
          <c:val>
            <c:numRef>
              <c:f>all.snps.chr.stats!$X$2:$X$23</c:f>
              <c:numCache>
                <c:formatCode>General</c:formatCode>
                <c:ptCount val="22"/>
                <c:pt idx="0">
                  <c:v>148</c:v>
                </c:pt>
                <c:pt idx="1">
                  <c:v>70</c:v>
                </c:pt>
                <c:pt idx="2">
                  <c:v>68</c:v>
                </c:pt>
                <c:pt idx="3">
                  <c:v>73</c:v>
                </c:pt>
                <c:pt idx="4">
                  <c:v>75</c:v>
                </c:pt>
                <c:pt idx="5">
                  <c:v>96</c:v>
                </c:pt>
                <c:pt idx="6">
                  <c:v>81</c:v>
                </c:pt>
                <c:pt idx="7">
                  <c:v>53</c:v>
                </c:pt>
                <c:pt idx="8">
                  <c:v>64</c:v>
                </c:pt>
                <c:pt idx="9">
                  <c:v>62</c:v>
                </c:pt>
                <c:pt idx="10">
                  <c:v>68</c:v>
                </c:pt>
                <c:pt idx="11">
                  <c:v>102</c:v>
                </c:pt>
                <c:pt idx="12">
                  <c:v>37</c:v>
                </c:pt>
                <c:pt idx="13">
                  <c:v>42</c:v>
                </c:pt>
                <c:pt idx="14">
                  <c:v>31</c:v>
                </c:pt>
                <c:pt idx="15">
                  <c:v>57</c:v>
                </c:pt>
                <c:pt idx="16">
                  <c:v>85</c:v>
                </c:pt>
                <c:pt idx="17">
                  <c:v>21</c:v>
                </c:pt>
                <c:pt idx="18">
                  <c:v>77</c:v>
                </c:pt>
                <c:pt idx="19">
                  <c:v>53</c:v>
                </c:pt>
                <c:pt idx="20">
                  <c:v>38</c:v>
                </c:pt>
                <c:pt idx="21">
                  <c:v>32</c:v>
                </c:pt>
              </c:numCache>
            </c:numRef>
          </c:val>
        </c:ser>
        <c:ser>
          <c:idx val="2"/>
          <c:order val="2"/>
          <c:tx>
            <c:strRef>
              <c:f>all.snps.chr.stats!$Y$1</c:f>
              <c:strCache>
                <c:ptCount val="1"/>
                <c:pt idx="0">
                  <c:v>Mel-L2-2427 (0/1)</c:v>
                </c:pt>
              </c:strCache>
            </c:strRef>
          </c:tx>
          <c:val>
            <c:numRef>
              <c:f>all.snps.chr.stats!$Y$2:$Y$23</c:f>
              <c:numCache>
                <c:formatCode>General</c:formatCode>
                <c:ptCount val="22"/>
                <c:pt idx="0">
                  <c:v>392</c:v>
                </c:pt>
                <c:pt idx="1">
                  <c:v>248</c:v>
                </c:pt>
                <c:pt idx="2">
                  <c:v>289</c:v>
                </c:pt>
                <c:pt idx="3">
                  <c:v>159</c:v>
                </c:pt>
                <c:pt idx="4">
                  <c:v>239</c:v>
                </c:pt>
                <c:pt idx="5">
                  <c:v>206</c:v>
                </c:pt>
                <c:pt idx="6">
                  <c:v>236</c:v>
                </c:pt>
                <c:pt idx="7">
                  <c:v>139</c:v>
                </c:pt>
                <c:pt idx="8">
                  <c:v>168</c:v>
                </c:pt>
                <c:pt idx="9">
                  <c:v>197</c:v>
                </c:pt>
                <c:pt idx="10">
                  <c:v>258</c:v>
                </c:pt>
                <c:pt idx="11">
                  <c:v>243</c:v>
                </c:pt>
                <c:pt idx="12">
                  <c:v>79</c:v>
                </c:pt>
                <c:pt idx="13">
                  <c:v>143</c:v>
                </c:pt>
                <c:pt idx="14">
                  <c:v>117</c:v>
                </c:pt>
                <c:pt idx="15">
                  <c:v>205</c:v>
                </c:pt>
                <c:pt idx="16">
                  <c:v>282</c:v>
                </c:pt>
                <c:pt idx="17">
                  <c:v>88</c:v>
                </c:pt>
                <c:pt idx="18">
                  <c:v>238</c:v>
                </c:pt>
                <c:pt idx="19">
                  <c:v>148</c:v>
                </c:pt>
                <c:pt idx="20">
                  <c:v>80</c:v>
                </c:pt>
                <c:pt idx="21">
                  <c:v>105</c:v>
                </c:pt>
              </c:numCache>
            </c:numRef>
          </c:val>
        </c:ser>
        <c:dLbls/>
        <c:overlap val="100"/>
        <c:axId val="102868096"/>
        <c:axId val="102869632"/>
      </c:barChart>
      <c:catAx>
        <c:axId val="102868096"/>
        <c:scaling>
          <c:orientation val="minMax"/>
        </c:scaling>
        <c:axPos val="b"/>
        <c:tickLblPos val="nextTo"/>
        <c:crossAx val="102869632"/>
        <c:crosses val="autoZero"/>
        <c:auto val="1"/>
        <c:lblAlgn val="ctr"/>
        <c:lblOffset val="100"/>
      </c:catAx>
      <c:valAx>
        <c:axId val="102869632"/>
        <c:scaling>
          <c:orientation val="minMax"/>
        </c:scaling>
        <c:axPos val="l"/>
        <c:numFmt formatCode="General" sourceLinked="1"/>
        <c:tickLblPos val="nextTo"/>
        <c:crossAx val="102868096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stacked"/>
        <c:ser>
          <c:idx val="0"/>
          <c:order val="0"/>
          <c:tx>
            <c:strRef>
              <c:f>all.snps.chr.stats!$Z$1</c:f>
              <c:strCache>
                <c:ptCount val="1"/>
                <c:pt idx="0">
                  <c:v>Mel-L3-2155 (0/0)</c:v>
                </c:pt>
              </c:strCache>
            </c:strRef>
          </c:tx>
          <c:val>
            <c:numRef>
              <c:f>all.snps.chr.stats!$Z$2:$Z$23</c:f>
              <c:numCache>
                <c:formatCode>General</c:formatCode>
                <c:ptCount val="22"/>
                <c:pt idx="0">
                  <c:v>598</c:v>
                </c:pt>
                <c:pt idx="1">
                  <c:v>224</c:v>
                </c:pt>
                <c:pt idx="2">
                  <c:v>211</c:v>
                </c:pt>
                <c:pt idx="3">
                  <c:v>208</c:v>
                </c:pt>
                <c:pt idx="4">
                  <c:v>221</c:v>
                </c:pt>
                <c:pt idx="5">
                  <c:v>307</c:v>
                </c:pt>
                <c:pt idx="6">
                  <c:v>190</c:v>
                </c:pt>
                <c:pt idx="7">
                  <c:v>171</c:v>
                </c:pt>
                <c:pt idx="8">
                  <c:v>253</c:v>
                </c:pt>
                <c:pt idx="9">
                  <c:v>255</c:v>
                </c:pt>
                <c:pt idx="10">
                  <c:v>229</c:v>
                </c:pt>
                <c:pt idx="11">
                  <c:v>257</c:v>
                </c:pt>
                <c:pt idx="12">
                  <c:v>97</c:v>
                </c:pt>
                <c:pt idx="13">
                  <c:v>152</c:v>
                </c:pt>
                <c:pt idx="14">
                  <c:v>163</c:v>
                </c:pt>
                <c:pt idx="15">
                  <c:v>146</c:v>
                </c:pt>
                <c:pt idx="16">
                  <c:v>225</c:v>
                </c:pt>
                <c:pt idx="17">
                  <c:v>89</c:v>
                </c:pt>
                <c:pt idx="18">
                  <c:v>223</c:v>
                </c:pt>
                <c:pt idx="19">
                  <c:v>92</c:v>
                </c:pt>
                <c:pt idx="20">
                  <c:v>70</c:v>
                </c:pt>
                <c:pt idx="21">
                  <c:v>100</c:v>
                </c:pt>
              </c:numCache>
            </c:numRef>
          </c:val>
        </c:ser>
        <c:ser>
          <c:idx val="1"/>
          <c:order val="1"/>
          <c:tx>
            <c:strRef>
              <c:f>all.snps.chr.stats!$AA$1</c:f>
              <c:strCache>
                <c:ptCount val="1"/>
                <c:pt idx="0">
                  <c:v>Mel-L3-2155 (1/1)</c:v>
                </c:pt>
              </c:strCache>
            </c:strRef>
          </c:tx>
          <c:val>
            <c:numRef>
              <c:f>all.snps.chr.stats!$AA$2:$AA$23</c:f>
              <c:numCache>
                <c:formatCode>General</c:formatCode>
                <c:ptCount val="22"/>
                <c:pt idx="0">
                  <c:v>371</c:v>
                </c:pt>
                <c:pt idx="1">
                  <c:v>128</c:v>
                </c:pt>
                <c:pt idx="2">
                  <c:v>124</c:v>
                </c:pt>
                <c:pt idx="3">
                  <c:v>100</c:v>
                </c:pt>
                <c:pt idx="4">
                  <c:v>105</c:v>
                </c:pt>
                <c:pt idx="5">
                  <c:v>113</c:v>
                </c:pt>
                <c:pt idx="6">
                  <c:v>101</c:v>
                </c:pt>
                <c:pt idx="7">
                  <c:v>74</c:v>
                </c:pt>
                <c:pt idx="8">
                  <c:v>115</c:v>
                </c:pt>
                <c:pt idx="9">
                  <c:v>136</c:v>
                </c:pt>
                <c:pt idx="10">
                  <c:v>112</c:v>
                </c:pt>
                <c:pt idx="11">
                  <c:v>105</c:v>
                </c:pt>
                <c:pt idx="12">
                  <c:v>56</c:v>
                </c:pt>
                <c:pt idx="13">
                  <c:v>58</c:v>
                </c:pt>
                <c:pt idx="14">
                  <c:v>68</c:v>
                </c:pt>
                <c:pt idx="15">
                  <c:v>106</c:v>
                </c:pt>
                <c:pt idx="16">
                  <c:v>140</c:v>
                </c:pt>
                <c:pt idx="17">
                  <c:v>45</c:v>
                </c:pt>
                <c:pt idx="18">
                  <c:v>101</c:v>
                </c:pt>
                <c:pt idx="19">
                  <c:v>46</c:v>
                </c:pt>
                <c:pt idx="20">
                  <c:v>23</c:v>
                </c:pt>
                <c:pt idx="21">
                  <c:v>52</c:v>
                </c:pt>
              </c:numCache>
            </c:numRef>
          </c:val>
        </c:ser>
        <c:ser>
          <c:idx val="2"/>
          <c:order val="2"/>
          <c:tx>
            <c:strRef>
              <c:f>all.snps.chr.stats!$AB$1</c:f>
              <c:strCache>
                <c:ptCount val="1"/>
                <c:pt idx="0">
                  <c:v>Mel-L3-2155 (0/1)</c:v>
                </c:pt>
              </c:strCache>
            </c:strRef>
          </c:tx>
          <c:val>
            <c:numRef>
              <c:f>all.snps.chr.stats!$AB$2:$AB$23</c:f>
              <c:numCache>
                <c:formatCode>General</c:formatCode>
                <c:ptCount val="22"/>
                <c:pt idx="0">
                  <c:v>4</c:v>
                </c:pt>
                <c:pt idx="1">
                  <c:v>174</c:v>
                </c:pt>
                <c:pt idx="2">
                  <c:v>187</c:v>
                </c:pt>
                <c:pt idx="3">
                  <c:v>106</c:v>
                </c:pt>
                <c:pt idx="4">
                  <c:v>153</c:v>
                </c:pt>
                <c:pt idx="5">
                  <c:v>181</c:v>
                </c:pt>
                <c:pt idx="6">
                  <c:v>192</c:v>
                </c:pt>
                <c:pt idx="7">
                  <c:v>168</c:v>
                </c:pt>
                <c:pt idx="8">
                  <c:v>2</c:v>
                </c:pt>
                <c:pt idx="9">
                  <c:v>1</c:v>
                </c:pt>
                <c:pt idx="10">
                  <c:v>196</c:v>
                </c:pt>
                <c:pt idx="11">
                  <c:v>175</c:v>
                </c:pt>
                <c:pt idx="12">
                  <c:v>82</c:v>
                </c:pt>
                <c:pt idx="13">
                  <c:v>108</c:v>
                </c:pt>
                <c:pt idx="14">
                  <c:v>142</c:v>
                </c:pt>
                <c:pt idx="15">
                  <c:v>107</c:v>
                </c:pt>
                <c:pt idx="16">
                  <c:v>109</c:v>
                </c:pt>
                <c:pt idx="17">
                  <c:v>38</c:v>
                </c:pt>
                <c:pt idx="18">
                  <c:v>192</c:v>
                </c:pt>
                <c:pt idx="19">
                  <c:v>112</c:v>
                </c:pt>
                <c:pt idx="20">
                  <c:v>32</c:v>
                </c:pt>
                <c:pt idx="21">
                  <c:v>92</c:v>
                </c:pt>
              </c:numCache>
            </c:numRef>
          </c:val>
        </c:ser>
        <c:dLbls/>
        <c:overlap val="100"/>
        <c:axId val="102978304"/>
        <c:axId val="102979840"/>
      </c:barChart>
      <c:catAx>
        <c:axId val="102978304"/>
        <c:scaling>
          <c:orientation val="minMax"/>
        </c:scaling>
        <c:axPos val="b"/>
        <c:tickLblPos val="nextTo"/>
        <c:crossAx val="102979840"/>
        <c:crosses val="autoZero"/>
        <c:auto val="1"/>
        <c:lblAlgn val="ctr"/>
        <c:lblOffset val="100"/>
      </c:catAx>
      <c:valAx>
        <c:axId val="102979840"/>
        <c:scaling>
          <c:orientation val="minMax"/>
        </c:scaling>
        <c:axPos val="l"/>
        <c:numFmt formatCode="General" sourceLinked="1"/>
        <c:tickLblPos val="nextTo"/>
        <c:crossAx val="102978304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stacked"/>
        <c:ser>
          <c:idx val="0"/>
          <c:order val="0"/>
          <c:tx>
            <c:strRef>
              <c:f>all.snps.chr.stats!$AC$1</c:f>
              <c:strCache>
                <c:ptCount val="1"/>
                <c:pt idx="0">
                  <c:v>Mel-L1-1866 (0/0)</c:v>
                </c:pt>
              </c:strCache>
            </c:strRef>
          </c:tx>
          <c:val>
            <c:numRef>
              <c:f>all.snps.chr.stats!$AC$2:$AC$23</c:f>
              <c:numCache>
                <c:formatCode>General</c:formatCode>
                <c:ptCount val="22"/>
                <c:pt idx="0">
                  <c:v>489</c:v>
                </c:pt>
                <c:pt idx="1">
                  <c:v>275</c:v>
                </c:pt>
                <c:pt idx="2">
                  <c:v>224</c:v>
                </c:pt>
                <c:pt idx="3">
                  <c:v>216</c:v>
                </c:pt>
                <c:pt idx="4">
                  <c:v>169</c:v>
                </c:pt>
                <c:pt idx="5">
                  <c:v>290</c:v>
                </c:pt>
                <c:pt idx="6">
                  <c:v>165</c:v>
                </c:pt>
                <c:pt idx="7">
                  <c:v>147</c:v>
                </c:pt>
                <c:pt idx="8">
                  <c:v>189</c:v>
                </c:pt>
                <c:pt idx="9">
                  <c:v>203</c:v>
                </c:pt>
                <c:pt idx="10">
                  <c:v>166</c:v>
                </c:pt>
                <c:pt idx="11">
                  <c:v>207</c:v>
                </c:pt>
                <c:pt idx="12">
                  <c:v>82</c:v>
                </c:pt>
                <c:pt idx="13">
                  <c:v>114</c:v>
                </c:pt>
                <c:pt idx="14">
                  <c:v>130</c:v>
                </c:pt>
                <c:pt idx="15">
                  <c:v>170</c:v>
                </c:pt>
                <c:pt idx="16">
                  <c:v>175</c:v>
                </c:pt>
                <c:pt idx="17">
                  <c:v>65</c:v>
                </c:pt>
                <c:pt idx="18">
                  <c:v>190</c:v>
                </c:pt>
                <c:pt idx="19">
                  <c:v>81</c:v>
                </c:pt>
                <c:pt idx="20">
                  <c:v>65</c:v>
                </c:pt>
                <c:pt idx="21">
                  <c:v>102</c:v>
                </c:pt>
              </c:numCache>
            </c:numRef>
          </c:val>
        </c:ser>
        <c:ser>
          <c:idx val="1"/>
          <c:order val="1"/>
          <c:tx>
            <c:strRef>
              <c:f>all.snps.chr.stats!$AD$1</c:f>
              <c:strCache>
                <c:ptCount val="1"/>
                <c:pt idx="0">
                  <c:v>Mel-L1-1866 (1/1)</c:v>
                </c:pt>
              </c:strCache>
            </c:strRef>
          </c:tx>
          <c:val>
            <c:numRef>
              <c:f>all.snps.chr.stats!$AD$2:$AD$23</c:f>
              <c:numCache>
                <c:formatCode>General</c:formatCode>
                <c:ptCount val="22"/>
                <c:pt idx="0">
                  <c:v>265</c:v>
                </c:pt>
                <c:pt idx="1">
                  <c:v>104</c:v>
                </c:pt>
                <c:pt idx="2">
                  <c:v>128</c:v>
                </c:pt>
                <c:pt idx="3">
                  <c:v>145</c:v>
                </c:pt>
                <c:pt idx="4">
                  <c:v>60</c:v>
                </c:pt>
                <c:pt idx="5">
                  <c:v>133</c:v>
                </c:pt>
                <c:pt idx="6">
                  <c:v>66</c:v>
                </c:pt>
                <c:pt idx="7">
                  <c:v>68</c:v>
                </c:pt>
                <c:pt idx="8">
                  <c:v>123</c:v>
                </c:pt>
                <c:pt idx="9">
                  <c:v>122</c:v>
                </c:pt>
                <c:pt idx="10">
                  <c:v>68</c:v>
                </c:pt>
                <c:pt idx="11">
                  <c:v>112</c:v>
                </c:pt>
                <c:pt idx="12">
                  <c:v>44</c:v>
                </c:pt>
                <c:pt idx="13">
                  <c:v>68</c:v>
                </c:pt>
                <c:pt idx="14">
                  <c:v>62</c:v>
                </c:pt>
                <c:pt idx="15">
                  <c:v>116</c:v>
                </c:pt>
                <c:pt idx="16">
                  <c:v>91</c:v>
                </c:pt>
                <c:pt idx="17">
                  <c:v>31</c:v>
                </c:pt>
                <c:pt idx="18">
                  <c:v>58</c:v>
                </c:pt>
                <c:pt idx="19">
                  <c:v>44</c:v>
                </c:pt>
                <c:pt idx="20">
                  <c:v>18</c:v>
                </c:pt>
                <c:pt idx="21">
                  <c:v>71</c:v>
                </c:pt>
              </c:numCache>
            </c:numRef>
          </c:val>
        </c:ser>
        <c:ser>
          <c:idx val="2"/>
          <c:order val="2"/>
          <c:tx>
            <c:strRef>
              <c:f>all.snps.chr.stats!$AE$1</c:f>
              <c:strCache>
                <c:ptCount val="1"/>
                <c:pt idx="0">
                  <c:v>Mel-L1-1866 (0/1)</c:v>
                </c:pt>
              </c:strCache>
            </c:strRef>
          </c:tx>
          <c:val>
            <c:numRef>
              <c:f>all.snps.chr.stats!$AE$2:$AE$23</c:f>
              <c:numCache>
                <c:formatCode>General</c:formatCode>
                <c:ptCount val="22"/>
                <c:pt idx="0">
                  <c:v>200</c:v>
                </c:pt>
                <c:pt idx="1">
                  <c:v>199</c:v>
                </c:pt>
                <c:pt idx="2">
                  <c:v>217</c:v>
                </c:pt>
                <c:pt idx="4">
                  <c:v>133</c:v>
                </c:pt>
                <c:pt idx="5">
                  <c:v>71</c:v>
                </c:pt>
                <c:pt idx="6">
                  <c:v>119</c:v>
                </c:pt>
                <c:pt idx="7">
                  <c:v>135</c:v>
                </c:pt>
                <c:pt idx="10">
                  <c:v>148</c:v>
                </c:pt>
                <c:pt idx="11">
                  <c:v>138</c:v>
                </c:pt>
                <c:pt idx="12">
                  <c:v>63</c:v>
                </c:pt>
                <c:pt idx="13">
                  <c:v>97</c:v>
                </c:pt>
                <c:pt idx="14">
                  <c:v>80</c:v>
                </c:pt>
                <c:pt idx="15">
                  <c:v>137</c:v>
                </c:pt>
                <c:pt idx="16">
                  <c:v>177</c:v>
                </c:pt>
                <c:pt idx="17">
                  <c:v>57</c:v>
                </c:pt>
                <c:pt idx="18">
                  <c:v>134</c:v>
                </c:pt>
                <c:pt idx="19">
                  <c:v>89</c:v>
                </c:pt>
                <c:pt idx="20">
                  <c:v>43</c:v>
                </c:pt>
                <c:pt idx="21">
                  <c:v>66</c:v>
                </c:pt>
              </c:numCache>
            </c:numRef>
          </c:val>
        </c:ser>
        <c:dLbls/>
        <c:overlap val="100"/>
        <c:axId val="104337792"/>
        <c:axId val="104339328"/>
      </c:barChart>
      <c:catAx>
        <c:axId val="104337792"/>
        <c:scaling>
          <c:orientation val="minMax"/>
        </c:scaling>
        <c:axPos val="b"/>
        <c:tickLblPos val="nextTo"/>
        <c:crossAx val="104339328"/>
        <c:crosses val="autoZero"/>
        <c:auto val="1"/>
        <c:lblAlgn val="ctr"/>
        <c:lblOffset val="100"/>
      </c:catAx>
      <c:valAx>
        <c:axId val="104339328"/>
        <c:scaling>
          <c:orientation val="minMax"/>
        </c:scaling>
        <c:axPos val="l"/>
        <c:numFmt formatCode="General" sourceLinked="1"/>
        <c:tickLblPos val="nextTo"/>
        <c:crossAx val="104337792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stacked"/>
        <c:ser>
          <c:idx val="0"/>
          <c:order val="0"/>
          <c:tx>
            <c:strRef>
              <c:f>all.snps.chr.stats!$AF$1</c:f>
              <c:strCache>
                <c:ptCount val="1"/>
                <c:pt idx="0">
                  <c:v>Mel2492 (0/0)</c:v>
                </c:pt>
              </c:strCache>
            </c:strRef>
          </c:tx>
          <c:val>
            <c:numRef>
              <c:f>all.snps.chr.stats!$AF$2:$AF$23</c:f>
              <c:numCache>
                <c:formatCode>General</c:formatCode>
                <c:ptCount val="22"/>
                <c:pt idx="0">
                  <c:v>477</c:v>
                </c:pt>
                <c:pt idx="1">
                  <c:v>242</c:v>
                </c:pt>
                <c:pt idx="2">
                  <c:v>203</c:v>
                </c:pt>
                <c:pt idx="3">
                  <c:v>123</c:v>
                </c:pt>
                <c:pt idx="4">
                  <c:v>188</c:v>
                </c:pt>
                <c:pt idx="5">
                  <c:v>272</c:v>
                </c:pt>
                <c:pt idx="6">
                  <c:v>178</c:v>
                </c:pt>
                <c:pt idx="7">
                  <c:v>170</c:v>
                </c:pt>
                <c:pt idx="8">
                  <c:v>154</c:v>
                </c:pt>
                <c:pt idx="9">
                  <c:v>145</c:v>
                </c:pt>
                <c:pt idx="10">
                  <c:v>193</c:v>
                </c:pt>
                <c:pt idx="11">
                  <c:v>193</c:v>
                </c:pt>
                <c:pt idx="12">
                  <c:v>98</c:v>
                </c:pt>
                <c:pt idx="13">
                  <c:v>117</c:v>
                </c:pt>
                <c:pt idx="14">
                  <c:v>170</c:v>
                </c:pt>
                <c:pt idx="15">
                  <c:v>90</c:v>
                </c:pt>
                <c:pt idx="16">
                  <c:v>163</c:v>
                </c:pt>
                <c:pt idx="17">
                  <c:v>59</c:v>
                </c:pt>
                <c:pt idx="18">
                  <c:v>207</c:v>
                </c:pt>
                <c:pt idx="19">
                  <c:v>94</c:v>
                </c:pt>
                <c:pt idx="20">
                  <c:v>55</c:v>
                </c:pt>
                <c:pt idx="21">
                  <c:v>78</c:v>
                </c:pt>
              </c:numCache>
            </c:numRef>
          </c:val>
        </c:ser>
        <c:ser>
          <c:idx val="1"/>
          <c:order val="1"/>
          <c:tx>
            <c:strRef>
              <c:f>all.snps.chr.stats!$AG$1</c:f>
              <c:strCache>
                <c:ptCount val="1"/>
                <c:pt idx="0">
                  <c:v>Mel2492 (1/1)</c:v>
                </c:pt>
              </c:strCache>
            </c:strRef>
          </c:tx>
          <c:val>
            <c:numRef>
              <c:f>all.snps.chr.stats!$AG$2:$AG$23</c:f>
              <c:numCache>
                <c:formatCode>General</c:formatCode>
                <c:ptCount val="22"/>
                <c:pt idx="0">
                  <c:v>186</c:v>
                </c:pt>
                <c:pt idx="1">
                  <c:v>89</c:v>
                </c:pt>
                <c:pt idx="2">
                  <c:v>100</c:v>
                </c:pt>
                <c:pt idx="3">
                  <c:v>71</c:v>
                </c:pt>
                <c:pt idx="4">
                  <c:v>82</c:v>
                </c:pt>
                <c:pt idx="5">
                  <c:v>108</c:v>
                </c:pt>
                <c:pt idx="6">
                  <c:v>59</c:v>
                </c:pt>
                <c:pt idx="7">
                  <c:v>79</c:v>
                </c:pt>
                <c:pt idx="8">
                  <c:v>83</c:v>
                </c:pt>
                <c:pt idx="9">
                  <c:v>103</c:v>
                </c:pt>
                <c:pt idx="10">
                  <c:v>89</c:v>
                </c:pt>
                <c:pt idx="11">
                  <c:v>84</c:v>
                </c:pt>
                <c:pt idx="12">
                  <c:v>30</c:v>
                </c:pt>
                <c:pt idx="13">
                  <c:v>61</c:v>
                </c:pt>
                <c:pt idx="14">
                  <c:v>50</c:v>
                </c:pt>
                <c:pt idx="15">
                  <c:v>69</c:v>
                </c:pt>
                <c:pt idx="16">
                  <c:v>96</c:v>
                </c:pt>
                <c:pt idx="17">
                  <c:v>29</c:v>
                </c:pt>
                <c:pt idx="18">
                  <c:v>77</c:v>
                </c:pt>
                <c:pt idx="19">
                  <c:v>44</c:v>
                </c:pt>
                <c:pt idx="20">
                  <c:v>50</c:v>
                </c:pt>
                <c:pt idx="21">
                  <c:v>39</c:v>
                </c:pt>
              </c:numCache>
            </c:numRef>
          </c:val>
        </c:ser>
        <c:ser>
          <c:idx val="2"/>
          <c:order val="2"/>
          <c:tx>
            <c:strRef>
              <c:f>all.snps.chr.stats!$AH$1</c:f>
              <c:strCache>
                <c:ptCount val="1"/>
                <c:pt idx="0">
                  <c:v>Mel2492 (0/1)</c:v>
                </c:pt>
              </c:strCache>
            </c:strRef>
          </c:tx>
          <c:val>
            <c:numRef>
              <c:f>all.snps.chr.stats!$AH$2:$AH$23</c:f>
              <c:numCache>
                <c:formatCode>General</c:formatCode>
                <c:ptCount val="22"/>
                <c:pt idx="0">
                  <c:v>295</c:v>
                </c:pt>
                <c:pt idx="1">
                  <c:v>196</c:v>
                </c:pt>
                <c:pt idx="2">
                  <c:v>181</c:v>
                </c:pt>
                <c:pt idx="3">
                  <c:v>97</c:v>
                </c:pt>
                <c:pt idx="4">
                  <c:v>121</c:v>
                </c:pt>
                <c:pt idx="5">
                  <c:v>104</c:v>
                </c:pt>
                <c:pt idx="6">
                  <c:v>111</c:v>
                </c:pt>
                <c:pt idx="7">
                  <c:v>113</c:v>
                </c:pt>
                <c:pt idx="8">
                  <c:v>75</c:v>
                </c:pt>
                <c:pt idx="9">
                  <c:v>36</c:v>
                </c:pt>
                <c:pt idx="10">
                  <c:v>137</c:v>
                </c:pt>
                <c:pt idx="11">
                  <c:v>107</c:v>
                </c:pt>
                <c:pt idx="12">
                  <c:v>60</c:v>
                </c:pt>
                <c:pt idx="13">
                  <c:v>80</c:v>
                </c:pt>
                <c:pt idx="14">
                  <c:v>88</c:v>
                </c:pt>
                <c:pt idx="15">
                  <c:v>139</c:v>
                </c:pt>
                <c:pt idx="16">
                  <c:v>148</c:v>
                </c:pt>
                <c:pt idx="17">
                  <c:v>35</c:v>
                </c:pt>
                <c:pt idx="18">
                  <c:v>176</c:v>
                </c:pt>
                <c:pt idx="19">
                  <c:v>117</c:v>
                </c:pt>
                <c:pt idx="20">
                  <c:v>29</c:v>
                </c:pt>
                <c:pt idx="21">
                  <c:v>66</c:v>
                </c:pt>
              </c:numCache>
            </c:numRef>
          </c:val>
        </c:ser>
        <c:dLbls/>
        <c:overlap val="100"/>
        <c:axId val="104398848"/>
        <c:axId val="104400384"/>
      </c:barChart>
      <c:catAx>
        <c:axId val="104398848"/>
        <c:scaling>
          <c:orientation val="minMax"/>
        </c:scaling>
        <c:axPos val="b"/>
        <c:tickLblPos val="nextTo"/>
        <c:crossAx val="104400384"/>
        <c:crosses val="autoZero"/>
        <c:auto val="1"/>
        <c:lblAlgn val="ctr"/>
        <c:lblOffset val="100"/>
      </c:catAx>
      <c:valAx>
        <c:axId val="104400384"/>
        <c:scaling>
          <c:orientation val="minMax"/>
        </c:scaling>
        <c:axPos val="l"/>
        <c:numFmt formatCode="General" sourceLinked="1"/>
        <c:tickLblPos val="nextTo"/>
        <c:crossAx val="104398848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stacked"/>
        <c:ser>
          <c:idx val="0"/>
          <c:order val="0"/>
          <c:tx>
            <c:strRef>
              <c:f>all.snps.chr.stats!$AI$1</c:f>
              <c:strCache>
                <c:ptCount val="1"/>
                <c:pt idx="0">
                  <c:v>Mel-L2-2075 (0/0)</c:v>
                </c:pt>
              </c:strCache>
            </c:strRef>
          </c:tx>
          <c:val>
            <c:numRef>
              <c:f>all.snps.chr.stats!$AI$2:$AI$23</c:f>
              <c:numCache>
                <c:formatCode>General</c:formatCode>
                <c:ptCount val="22"/>
                <c:pt idx="0">
                  <c:v>589</c:v>
                </c:pt>
                <c:pt idx="1">
                  <c:v>334</c:v>
                </c:pt>
                <c:pt idx="2">
                  <c:v>238</c:v>
                </c:pt>
                <c:pt idx="3">
                  <c:v>192</c:v>
                </c:pt>
                <c:pt idx="4">
                  <c:v>280</c:v>
                </c:pt>
                <c:pt idx="5">
                  <c:v>374</c:v>
                </c:pt>
                <c:pt idx="6">
                  <c:v>201</c:v>
                </c:pt>
                <c:pt idx="7">
                  <c:v>244</c:v>
                </c:pt>
                <c:pt idx="8">
                  <c:v>237</c:v>
                </c:pt>
                <c:pt idx="9">
                  <c:v>151</c:v>
                </c:pt>
                <c:pt idx="10">
                  <c:v>253</c:v>
                </c:pt>
                <c:pt idx="11">
                  <c:v>248</c:v>
                </c:pt>
                <c:pt idx="12">
                  <c:v>82</c:v>
                </c:pt>
                <c:pt idx="13">
                  <c:v>148</c:v>
                </c:pt>
                <c:pt idx="14">
                  <c:v>132</c:v>
                </c:pt>
                <c:pt idx="15">
                  <c:v>169</c:v>
                </c:pt>
                <c:pt idx="16">
                  <c:v>226</c:v>
                </c:pt>
                <c:pt idx="17">
                  <c:v>82</c:v>
                </c:pt>
                <c:pt idx="18">
                  <c:v>235</c:v>
                </c:pt>
                <c:pt idx="19">
                  <c:v>148</c:v>
                </c:pt>
                <c:pt idx="20">
                  <c:v>40</c:v>
                </c:pt>
                <c:pt idx="21">
                  <c:v>106</c:v>
                </c:pt>
              </c:numCache>
            </c:numRef>
          </c:val>
        </c:ser>
        <c:ser>
          <c:idx val="1"/>
          <c:order val="1"/>
          <c:tx>
            <c:strRef>
              <c:f>all.snps.chr.stats!$AJ$1</c:f>
              <c:strCache>
                <c:ptCount val="1"/>
                <c:pt idx="0">
                  <c:v>Mel-L2-2075 (1/1)</c:v>
                </c:pt>
              </c:strCache>
            </c:strRef>
          </c:tx>
          <c:val>
            <c:numRef>
              <c:f>all.snps.chr.stats!$AJ$2:$AJ$23</c:f>
              <c:numCache>
                <c:formatCode>General</c:formatCode>
                <c:ptCount val="22"/>
                <c:pt idx="0">
                  <c:v>372</c:v>
                </c:pt>
                <c:pt idx="1">
                  <c:v>145</c:v>
                </c:pt>
                <c:pt idx="2">
                  <c:v>125</c:v>
                </c:pt>
                <c:pt idx="3">
                  <c:v>129</c:v>
                </c:pt>
                <c:pt idx="4">
                  <c:v>157</c:v>
                </c:pt>
                <c:pt idx="5">
                  <c:v>136</c:v>
                </c:pt>
                <c:pt idx="6">
                  <c:v>69</c:v>
                </c:pt>
                <c:pt idx="7">
                  <c:v>105</c:v>
                </c:pt>
                <c:pt idx="8">
                  <c:v>129</c:v>
                </c:pt>
                <c:pt idx="9">
                  <c:v>74</c:v>
                </c:pt>
                <c:pt idx="10">
                  <c:v>107</c:v>
                </c:pt>
                <c:pt idx="11">
                  <c:v>147</c:v>
                </c:pt>
                <c:pt idx="12">
                  <c:v>39</c:v>
                </c:pt>
                <c:pt idx="13">
                  <c:v>79</c:v>
                </c:pt>
                <c:pt idx="14">
                  <c:v>88</c:v>
                </c:pt>
                <c:pt idx="15">
                  <c:v>95</c:v>
                </c:pt>
                <c:pt idx="16">
                  <c:v>91</c:v>
                </c:pt>
                <c:pt idx="17">
                  <c:v>39</c:v>
                </c:pt>
                <c:pt idx="18">
                  <c:v>96</c:v>
                </c:pt>
                <c:pt idx="19">
                  <c:v>67</c:v>
                </c:pt>
                <c:pt idx="20">
                  <c:v>26</c:v>
                </c:pt>
                <c:pt idx="21">
                  <c:v>60</c:v>
                </c:pt>
              </c:numCache>
            </c:numRef>
          </c:val>
        </c:ser>
        <c:ser>
          <c:idx val="2"/>
          <c:order val="2"/>
          <c:tx>
            <c:strRef>
              <c:f>all.snps.chr.stats!$AK$1</c:f>
              <c:strCache>
                <c:ptCount val="1"/>
                <c:pt idx="0">
                  <c:v>Mel-L2-2075 (0/1)</c:v>
                </c:pt>
              </c:strCache>
            </c:strRef>
          </c:tx>
          <c:val>
            <c:numRef>
              <c:f>all.snps.chr.stats!$AK$2:$AK$23</c:f>
              <c:numCache>
                <c:formatCode>General</c:formatCode>
                <c:ptCount val="22"/>
                <c:pt idx="0">
                  <c:v>1</c:v>
                </c:pt>
                <c:pt idx="1">
                  <c:v>223</c:v>
                </c:pt>
                <c:pt idx="2">
                  <c:v>206</c:v>
                </c:pt>
                <c:pt idx="3">
                  <c:v>1</c:v>
                </c:pt>
                <c:pt idx="4">
                  <c:v>95</c:v>
                </c:pt>
                <c:pt idx="5">
                  <c:v>141</c:v>
                </c:pt>
                <c:pt idx="6">
                  <c:v>125</c:v>
                </c:pt>
                <c:pt idx="7">
                  <c:v>2</c:v>
                </c:pt>
                <c:pt idx="9">
                  <c:v>113</c:v>
                </c:pt>
                <c:pt idx="10">
                  <c:v>185</c:v>
                </c:pt>
                <c:pt idx="11">
                  <c:v>3</c:v>
                </c:pt>
                <c:pt idx="12">
                  <c:v>56</c:v>
                </c:pt>
                <c:pt idx="13">
                  <c:v>99</c:v>
                </c:pt>
                <c:pt idx="14">
                  <c:v>89</c:v>
                </c:pt>
                <c:pt idx="15">
                  <c:v>156</c:v>
                </c:pt>
                <c:pt idx="16">
                  <c:v>234</c:v>
                </c:pt>
                <c:pt idx="17">
                  <c:v>51</c:v>
                </c:pt>
                <c:pt idx="18">
                  <c:v>165</c:v>
                </c:pt>
                <c:pt idx="19">
                  <c:v>78</c:v>
                </c:pt>
                <c:pt idx="20">
                  <c:v>46</c:v>
                </c:pt>
                <c:pt idx="21">
                  <c:v>91</c:v>
                </c:pt>
              </c:numCache>
            </c:numRef>
          </c:val>
        </c:ser>
        <c:dLbls/>
        <c:overlap val="100"/>
        <c:axId val="104455552"/>
        <c:axId val="117838976"/>
      </c:barChart>
      <c:catAx>
        <c:axId val="104455552"/>
        <c:scaling>
          <c:orientation val="minMax"/>
        </c:scaling>
        <c:axPos val="b"/>
        <c:tickLblPos val="nextTo"/>
        <c:crossAx val="117838976"/>
        <c:crosses val="autoZero"/>
        <c:auto val="1"/>
        <c:lblAlgn val="ctr"/>
        <c:lblOffset val="100"/>
      </c:catAx>
      <c:valAx>
        <c:axId val="117838976"/>
        <c:scaling>
          <c:orientation val="minMax"/>
        </c:scaling>
        <c:axPos val="l"/>
        <c:numFmt formatCode="General" sourceLinked="1"/>
        <c:tickLblPos val="nextTo"/>
        <c:crossAx val="104455552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stacked"/>
        <c:ser>
          <c:idx val="0"/>
          <c:order val="0"/>
          <c:tx>
            <c:strRef>
              <c:f>all.snps.chr.stats!$AL$1</c:f>
              <c:strCache>
                <c:ptCount val="1"/>
                <c:pt idx="0">
                  <c:v>Mel-L8-3107 (0/0)</c:v>
                </c:pt>
              </c:strCache>
            </c:strRef>
          </c:tx>
          <c:val>
            <c:numRef>
              <c:f>all.snps.chr.stats!$AL$2:$AL$23</c:f>
              <c:numCache>
                <c:formatCode>General</c:formatCode>
                <c:ptCount val="22"/>
                <c:pt idx="0">
                  <c:v>98</c:v>
                </c:pt>
                <c:pt idx="1">
                  <c:v>53</c:v>
                </c:pt>
                <c:pt idx="2">
                  <c:v>98</c:v>
                </c:pt>
                <c:pt idx="3">
                  <c:v>34</c:v>
                </c:pt>
                <c:pt idx="4">
                  <c:v>77</c:v>
                </c:pt>
                <c:pt idx="5">
                  <c:v>121</c:v>
                </c:pt>
                <c:pt idx="6">
                  <c:v>74</c:v>
                </c:pt>
                <c:pt idx="7">
                  <c:v>78</c:v>
                </c:pt>
                <c:pt idx="8">
                  <c:v>129</c:v>
                </c:pt>
                <c:pt idx="9">
                  <c:v>39</c:v>
                </c:pt>
                <c:pt idx="10">
                  <c:v>40</c:v>
                </c:pt>
                <c:pt idx="11">
                  <c:v>189</c:v>
                </c:pt>
                <c:pt idx="12">
                  <c:v>25</c:v>
                </c:pt>
                <c:pt idx="13">
                  <c:v>133</c:v>
                </c:pt>
                <c:pt idx="14">
                  <c:v>92</c:v>
                </c:pt>
                <c:pt idx="15">
                  <c:v>25</c:v>
                </c:pt>
                <c:pt idx="16">
                  <c:v>269</c:v>
                </c:pt>
                <c:pt idx="17">
                  <c:v>9</c:v>
                </c:pt>
                <c:pt idx="18">
                  <c:v>38</c:v>
                </c:pt>
                <c:pt idx="19">
                  <c:v>21</c:v>
                </c:pt>
                <c:pt idx="20">
                  <c:v>21</c:v>
                </c:pt>
                <c:pt idx="21">
                  <c:v>35</c:v>
                </c:pt>
              </c:numCache>
            </c:numRef>
          </c:val>
        </c:ser>
        <c:ser>
          <c:idx val="1"/>
          <c:order val="1"/>
          <c:tx>
            <c:strRef>
              <c:f>all.snps.chr.stats!$AM$1</c:f>
              <c:strCache>
                <c:ptCount val="1"/>
                <c:pt idx="0">
                  <c:v>Mel-L8-3107 (1/1)</c:v>
                </c:pt>
              </c:strCache>
            </c:strRef>
          </c:tx>
          <c:val>
            <c:numRef>
              <c:f>all.snps.chr.stats!$AM$2:$AM$23</c:f>
              <c:numCache>
                <c:formatCode>General</c:formatCode>
                <c:ptCount val="22"/>
                <c:pt idx="0">
                  <c:v>22</c:v>
                </c:pt>
                <c:pt idx="1">
                  <c:v>19</c:v>
                </c:pt>
                <c:pt idx="2">
                  <c:v>61</c:v>
                </c:pt>
                <c:pt idx="3">
                  <c:v>11</c:v>
                </c:pt>
                <c:pt idx="4">
                  <c:v>52</c:v>
                </c:pt>
                <c:pt idx="5">
                  <c:v>81</c:v>
                </c:pt>
                <c:pt idx="6">
                  <c:v>18</c:v>
                </c:pt>
                <c:pt idx="7">
                  <c:v>74</c:v>
                </c:pt>
                <c:pt idx="8">
                  <c:v>158</c:v>
                </c:pt>
                <c:pt idx="9">
                  <c:v>11</c:v>
                </c:pt>
                <c:pt idx="10">
                  <c:v>16</c:v>
                </c:pt>
                <c:pt idx="11">
                  <c:v>182</c:v>
                </c:pt>
                <c:pt idx="12">
                  <c:v>4</c:v>
                </c:pt>
                <c:pt idx="13">
                  <c:v>106</c:v>
                </c:pt>
                <c:pt idx="14">
                  <c:v>39</c:v>
                </c:pt>
                <c:pt idx="15">
                  <c:v>8</c:v>
                </c:pt>
                <c:pt idx="16">
                  <c:v>222</c:v>
                </c:pt>
                <c:pt idx="17">
                  <c:v>4</c:v>
                </c:pt>
                <c:pt idx="18">
                  <c:v>13</c:v>
                </c:pt>
                <c:pt idx="19">
                  <c:v>7</c:v>
                </c:pt>
                <c:pt idx="20">
                  <c:v>4</c:v>
                </c:pt>
                <c:pt idx="21">
                  <c:v>11</c:v>
                </c:pt>
              </c:numCache>
            </c:numRef>
          </c:val>
        </c:ser>
        <c:ser>
          <c:idx val="2"/>
          <c:order val="2"/>
          <c:tx>
            <c:strRef>
              <c:f>all.snps.chr.stats!$AN$1</c:f>
              <c:strCache>
                <c:ptCount val="1"/>
                <c:pt idx="0">
                  <c:v>Mel-L8-3107 (0/1)</c:v>
                </c:pt>
              </c:strCache>
            </c:strRef>
          </c:tx>
          <c:val>
            <c:numRef>
              <c:f>all.snps.chr.stats!$AN$2:$AN$23</c:f>
              <c:numCache>
                <c:formatCode>General</c:formatCode>
                <c:ptCount val="22"/>
                <c:pt idx="0">
                  <c:v>736</c:v>
                </c:pt>
                <c:pt idx="1">
                  <c:v>494</c:v>
                </c:pt>
                <c:pt idx="2">
                  <c:v>418</c:v>
                </c:pt>
                <c:pt idx="3">
                  <c:v>186</c:v>
                </c:pt>
                <c:pt idx="4">
                  <c:v>193</c:v>
                </c:pt>
                <c:pt idx="5">
                  <c:v>328</c:v>
                </c:pt>
                <c:pt idx="6">
                  <c:v>294</c:v>
                </c:pt>
                <c:pt idx="7">
                  <c:v>211</c:v>
                </c:pt>
                <c:pt idx="8">
                  <c:v>11</c:v>
                </c:pt>
                <c:pt idx="9">
                  <c:v>283</c:v>
                </c:pt>
                <c:pt idx="10">
                  <c:v>291</c:v>
                </c:pt>
                <c:pt idx="11">
                  <c:v>6</c:v>
                </c:pt>
                <c:pt idx="12">
                  <c:v>179</c:v>
                </c:pt>
                <c:pt idx="13">
                  <c:v>3</c:v>
                </c:pt>
                <c:pt idx="14">
                  <c:v>184</c:v>
                </c:pt>
                <c:pt idx="15">
                  <c:v>317</c:v>
                </c:pt>
                <c:pt idx="16">
                  <c:v>5</c:v>
                </c:pt>
                <c:pt idx="17">
                  <c:v>124</c:v>
                </c:pt>
                <c:pt idx="18">
                  <c:v>407</c:v>
                </c:pt>
                <c:pt idx="19">
                  <c:v>268</c:v>
                </c:pt>
                <c:pt idx="20">
                  <c:v>134</c:v>
                </c:pt>
                <c:pt idx="21">
                  <c:v>272</c:v>
                </c:pt>
              </c:numCache>
            </c:numRef>
          </c:val>
        </c:ser>
        <c:dLbls/>
        <c:overlap val="100"/>
        <c:axId val="117890048"/>
        <c:axId val="117969664"/>
      </c:barChart>
      <c:catAx>
        <c:axId val="117890048"/>
        <c:scaling>
          <c:orientation val="minMax"/>
        </c:scaling>
        <c:axPos val="b"/>
        <c:tickLblPos val="nextTo"/>
        <c:crossAx val="117969664"/>
        <c:crosses val="autoZero"/>
        <c:auto val="1"/>
        <c:lblAlgn val="ctr"/>
        <c:lblOffset val="100"/>
      </c:catAx>
      <c:valAx>
        <c:axId val="117969664"/>
        <c:scaling>
          <c:orientation val="minMax"/>
        </c:scaling>
        <c:axPos val="l"/>
        <c:numFmt formatCode="General" sourceLinked="1"/>
        <c:tickLblPos val="nextTo"/>
        <c:crossAx val="117890048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stacked"/>
        <c:ser>
          <c:idx val="0"/>
          <c:order val="0"/>
          <c:tx>
            <c:strRef>
              <c:f>all.snps.chr.stats!$AO$1</c:f>
              <c:strCache>
                <c:ptCount val="1"/>
                <c:pt idx="0">
                  <c:v>Mel2224 (0/0)</c:v>
                </c:pt>
              </c:strCache>
            </c:strRef>
          </c:tx>
          <c:val>
            <c:numRef>
              <c:f>all.snps.chr.stats!$AO$2:$AO$23</c:f>
              <c:numCache>
                <c:formatCode>General</c:formatCode>
                <c:ptCount val="22"/>
                <c:pt idx="0">
                  <c:v>423</c:v>
                </c:pt>
                <c:pt idx="1">
                  <c:v>464</c:v>
                </c:pt>
                <c:pt idx="2">
                  <c:v>344</c:v>
                </c:pt>
                <c:pt idx="3">
                  <c:v>146</c:v>
                </c:pt>
                <c:pt idx="4">
                  <c:v>193</c:v>
                </c:pt>
                <c:pt idx="5">
                  <c:v>380</c:v>
                </c:pt>
                <c:pt idx="6">
                  <c:v>274</c:v>
                </c:pt>
                <c:pt idx="7">
                  <c:v>252</c:v>
                </c:pt>
                <c:pt idx="8">
                  <c:v>175</c:v>
                </c:pt>
                <c:pt idx="9">
                  <c:v>220</c:v>
                </c:pt>
                <c:pt idx="10">
                  <c:v>250</c:v>
                </c:pt>
                <c:pt idx="11">
                  <c:v>319</c:v>
                </c:pt>
                <c:pt idx="12">
                  <c:v>83</c:v>
                </c:pt>
                <c:pt idx="13">
                  <c:v>218</c:v>
                </c:pt>
                <c:pt idx="14">
                  <c:v>205</c:v>
                </c:pt>
                <c:pt idx="15">
                  <c:v>154</c:v>
                </c:pt>
                <c:pt idx="16">
                  <c:v>200</c:v>
                </c:pt>
                <c:pt idx="17">
                  <c:v>81</c:v>
                </c:pt>
                <c:pt idx="18">
                  <c:v>250</c:v>
                </c:pt>
                <c:pt idx="19">
                  <c:v>133</c:v>
                </c:pt>
                <c:pt idx="20">
                  <c:v>65</c:v>
                </c:pt>
                <c:pt idx="21">
                  <c:v>118</c:v>
                </c:pt>
              </c:numCache>
            </c:numRef>
          </c:val>
        </c:ser>
        <c:ser>
          <c:idx val="1"/>
          <c:order val="1"/>
          <c:tx>
            <c:strRef>
              <c:f>all.snps.chr.stats!$AP$1</c:f>
              <c:strCache>
                <c:ptCount val="1"/>
                <c:pt idx="0">
                  <c:v>Mel2224 (1/1)</c:v>
                </c:pt>
              </c:strCache>
            </c:strRef>
          </c:tx>
          <c:val>
            <c:numRef>
              <c:f>all.snps.chr.stats!$AP$2:$AP$23</c:f>
              <c:numCache>
                <c:formatCode>General</c:formatCode>
                <c:ptCount val="22"/>
                <c:pt idx="0">
                  <c:v>240</c:v>
                </c:pt>
                <c:pt idx="1">
                  <c:v>255</c:v>
                </c:pt>
                <c:pt idx="2">
                  <c:v>216</c:v>
                </c:pt>
                <c:pt idx="3">
                  <c:v>82</c:v>
                </c:pt>
                <c:pt idx="4">
                  <c:v>126</c:v>
                </c:pt>
                <c:pt idx="5">
                  <c:v>114</c:v>
                </c:pt>
                <c:pt idx="6">
                  <c:v>113</c:v>
                </c:pt>
                <c:pt idx="7">
                  <c:v>150</c:v>
                </c:pt>
                <c:pt idx="8">
                  <c:v>133</c:v>
                </c:pt>
                <c:pt idx="9">
                  <c:v>128</c:v>
                </c:pt>
                <c:pt idx="10">
                  <c:v>118</c:v>
                </c:pt>
                <c:pt idx="11">
                  <c:v>192</c:v>
                </c:pt>
                <c:pt idx="12">
                  <c:v>50</c:v>
                </c:pt>
                <c:pt idx="13">
                  <c:v>165</c:v>
                </c:pt>
                <c:pt idx="14">
                  <c:v>92</c:v>
                </c:pt>
                <c:pt idx="15">
                  <c:v>90</c:v>
                </c:pt>
                <c:pt idx="16">
                  <c:v>132</c:v>
                </c:pt>
                <c:pt idx="17">
                  <c:v>52</c:v>
                </c:pt>
                <c:pt idx="18">
                  <c:v>112</c:v>
                </c:pt>
                <c:pt idx="19">
                  <c:v>86</c:v>
                </c:pt>
                <c:pt idx="20">
                  <c:v>36</c:v>
                </c:pt>
                <c:pt idx="21">
                  <c:v>38</c:v>
                </c:pt>
              </c:numCache>
            </c:numRef>
          </c:val>
        </c:ser>
        <c:ser>
          <c:idx val="2"/>
          <c:order val="2"/>
          <c:tx>
            <c:strRef>
              <c:f>all.snps.chr.stats!$AQ$1</c:f>
              <c:strCache>
                <c:ptCount val="1"/>
                <c:pt idx="0">
                  <c:v>Mel2224 (0/1)</c:v>
                </c:pt>
              </c:strCache>
            </c:strRef>
          </c:tx>
          <c:val>
            <c:numRef>
              <c:f>all.snps.chr.stats!$AQ$2:$AQ$23</c:f>
              <c:numCache>
                <c:formatCode>General</c:formatCode>
                <c:ptCount val="22"/>
                <c:pt idx="0">
                  <c:v>313</c:v>
                </c:pt>
                <c:pt idx="2">
                  <c:v>97</c:v>
                </c:pt>
                <c:pt idx="3">
                  <c:v>157</c:v>
                </c:pt>
                <c:pt idx="4">
                  <c:v>121</c:v>
                </c:pt>
                <c:pt idx="5">
                  <c:v>185</c:v>
                </c:pt>
                <c:pt idx="6">
                  <c:v>188</c:v>
                </c:pt>
                <c:pt idx="7">
                  <c:v>1</c:v>
                </c:pt>
                <c:pt idx="10">
                  <c:v>207</c:v>
                </c:pt>
                <c:pt idx="11">
                  <c:v>40</c:v>
                </c:pt>
                <c:pt idx="12">
                  <c:v>83</c:v>
                </c:pt>
                <c:pt idx="13">
                  <c:v>2</c:v>
                </c:pt>
                <c:pt idx="14">
                  <c:v>131</c:v>
                </c:pt>
                <c:pt idx="15">
                  <c:v>150</c:v>
                </c:pt>
                <c:pt idx="16">
                  <c:v>206</c:v>
                </c:pt>
                <c:pt idx="17">
                  <c:v>53</c:v>
                </c:pt>
                <c:pt idx="18">
                  <c:v>190</c:v>
                </c:pt>
                <c:pt idx="19">
                  <c:v>102</c:v>
                </c:pt>
                <c:pt idx="20">
                  <c:v>56</c:v>
                </c:pt>
                <c:pt idx="21">
                  <c:v>83</c:v>
                </c:pt>
              </c:numCache>
            </c:numRef>
          </c:val>
        </c:ser>
        <c:dLbls/>
        <c:overlap val="100"/>
        <c:axId val="83491840"/>
        <c:axId val="118027008"/>
      </c:barChart>
      <c:catAx>
        <c:axId val="83491840"/>
        <c:scaling>
          <c:orientation val="minMax"/>
        </c:scaling>
        <c:axPos val="b"/>
        <c:tickLblPos val="nextTo"/>
        <c:crossAx val="118027008"/>
        <c:crosses val="autoZero"/>
        <c:auto val="1"/>
        <c:lblAlgn val="ctr"/>
        <c:lblOffset val="100"/>
      </c:catAx>
      <c:valAx>
        <c:axId val="118027008"/>
        <c:scaling>
          <c:orientation val="minMax"/>
        </c:scaling>
        <c:axPos val="l"/>
        <c:numFmt formatCode="General" sourceLinked="1"/>
        <c:tickLblPos val="nextTo"/>
        <c:crossAx val="83491840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stacked"/>
        <c:ser>
          <c:idx val="0"/>
          <c:order val="0"/>
          <c:tx>
            <c:strRef>
              <c:f>all.snps.chr.stats!$AR$1</c:f>
              <c:strCache>
                <c:ptCount val="1"/>
                <c:pt idx="0">
                  <c:v>Mel-L5-2805 (0/0)</c:v>
                </c:pt>
              </c:strCache>
            </c:strRef>
          </c:tx>
          <c:val>
            <c:numRef>
              <c:f>all.snps.chr.stats!$AR$2:$AR$23</c:f>
              <c:numCache>
                <c:formatCode>General</c:formatCode>
                <c:ptCount val="22"/>
                <c:pt idx="0">
                  <c:v>61</c:v>
                </c:pt>
                <c:pt idx="1">
                  <c:v>213</c:v>
                </c:pt>
                <c:pt idx="2">
                  <c:v>29</c:v>
                </c:pt>
                <c:pt idx="3">
                  <c:v>33</c:v>
                </c:pt>
                <c:pt idx="4">
                  <c:v>29</c:v>
                </c:pt>
                <c:pt idx="5">
                  <c:v>35</c:v>
                </c:pt>
                <c:pt idx="6">
                  <c:v>21</c:v>
                </c:pt>
                <c:pt idx="7">
                  <c:v>13</c:v>
                </c:pt>
                <c:pt idx="8">
                  <c:v>116</c:v>
                </c:pt>
                <c:pt idx="9">
                  <c:v>31</c:v>
                </c:pt>
                <c:pt idx="10">
                  <c:v>166</c:v>
                </c:pt>
                <c:pt idx="11">
                  <c:v>26</c:v>
                </c:pt>
                <c:pt idx="12">
                  <c:v>15</c:v>
                </c:pt>
                <c:pt idx="13">
                  <c:v>18</c:v>
                </c:pt>
                <c:pt idx="14">
                  <c:v>15</c:v>
                </c:pt>
                <c:pt idx="15">
                  <c:v>56</c:v>
                </c:pt>
                <c:pt idx="16">
                  <c:v>38</c:v>
                </c:pt>
                <c:pt idx="17">
                  <c:v>7</c:v>
                </c:pt>
                <c:pt idx="18">
                  <c:v>26</c:v>
                </c:pt>
                <c:pt idx="19">
                  <c:v>29</c:v>
                </c:pt>
                <c:pt idx="20">
                  <c:v>5</c:v>
                </c:pt>
                <c:pt idx="21">
                  <c:v>15</c:v>
                </c:pt>
              </c:numCache>
            </c:numRef>
          </c:val>
        </c:ser>
        <c:ser>
          <c:idx val="1"/>
          <c:order val="1"/>
          <c:tx>
            <c:strRef>
              <c:f>all.snps.chr.stats!$AS$1</c:f>
              <c:strCache>
                <c:ptCount val="1"/>
                <c:pt idx="0">
                  <c:v>Mel-L5-2805 (1/1)</c:v>
                </c:pt>
              </c:strCache>
            </c:strRef>
          </c:tx>
          <c:val>
            <c:numRef>
              <c:f>all.snps.chr.stats!$AS$2:$AS$23</c:f>
              <c:numCache>
                <c:formatCode>General</c:formatCode>
                <c:ptCount val="22"/>
                <c:pt idx="0">
                  <c:v>14</c:v>
                </c:pt>
                <c:pt idx="1">
                  <c:v>191</c:v>
                </c:pt>
                <c:pt idx="2">
                  <c:v>4</c:v>
                </c:pt>
                <c:pt idx="3">
                  <c:v>11</c:v>
                </c:pt>
                <c:pt idx="4">
                  <c:v>6</c:v>
                </c:pt>
                <c:pt idx="5">
                  <c:v>16</c:v>
                </c:pt>
                <c:pt idx="6">
                  <c:v>4</c:v>
                </c:pt>
                <c:pt idx="7">
                  <c:v>6</c:v>
                </c:pt>
                <c:pt idx="8">
                  <c:v>106</c:v>
                </c:pt>
                <c:pt idx="9">
                  <c:v>14</c:v>
                </c:pt>
                <c:pt idx="10">
                  <c:v>190</c:v>
                </c:pt>
                <c:pt idx="11">
                  <c:v>5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63</c:v>
                </c:pt>
                <c:pt idx="16">
                  <c:v>4</c:v>
                </c:pt>
                <c:pt idx="17">
                  <c:v>1</c:v>
                </c:pt>
                <c:pt idx="18">
                  <c:v>7</c:v>
                </c:pt>
                <c:pt idx="19">
                  <c:v>5</c:v>
                </c:pt>
                <c:pt idx="20">
                  <c:v>3</c:v>
                </c:pt>
                <c:pt idx="21">
                  <c:v>2</c:v>
                </c:pt>
              </c:numCache>
            </c:numRef>
          </c:val>
        </c:ser>
        <c:ser>
          <c:idx val="2"/>
          <c:order val="2"/>
          <c:tx>
            <c:strRef>
              <c:f>all.snps.chr.stats!$AT$1</c:f>
              <c:strCache>
                <c:ptCount val="1"/>
                <c:pt idx="0">
                  <c:v>Mel-L5-2805 (0/1)</c:v>
                </c:pt>
              </c:strCache>
            </c:strRef>
          </c:tx>
          <c:val>
            <c:numRef>
              <c:f>all.snps.chr.stats!$AT$2:$AT$23</c:f>
              <c:numCache>
                <c:formatCode>General</c:formatCode>
                <c:ptCount val="22"/>
                <c:pt idx="0">
                  <c:v>587</c:v>
                </c:pt>
                <c:pt idx="2">
                  <c:v>303</c:v>
                </c:pt>
                <c:pt idx="3">
                  <c:v>145</c:v>
                </c:pt>
                <c:pt idx="4">
                  <c:v>269</c:v>
                </c:pt>
                <c:pt idx="5">
                  <c:v>297</c:v>
                </c:pt>
                <c:pt idx="6">
                  <c:v>222</c:v>
                </c:pt>
                <c:pt idx="7">
                  <c:v>191</c:v>
                </c:pt>
                <c:pt idx="8">
                  <c:v>20</c:v>
                </c:pt>
                <c:pt idx="9">
                  <c:v>194</c:v>
                </c:pt>
                <c:pt idx="10">
                  <c:v>1</c:v>
                </c:pt>
                <c:pt idx="11">
                  <c:v>306</c:v>
                </c:pt>
                <c:pt idx="12">
                  <c:v>88</c:v>
                </c:pt>
                <c:pt idx="13">
                  <c:v>189</c:v>
                </c:pt>
                <c:pt idx="14">
                  <c:v>176</c:v>
                </c:pt>
                <c:pt idx="15">
                  <c:v>171</c:v>
                </c:pt>
                <c:pt idx="16">
                  <c:v>501</c:v>
                </c:pt>
                <c:pt idx="17">
                  <c:v>63</c:v>
                </c:pt>
                <c:pt idx="18">
                  <c:v>391</c:v>
                </c:pt>
                <c:pt idx="19">
                  <c:v>231</c:v>
                </c:pt>
                <c:pt idx="20">
                  <c:v>112</c:v>
                </c:pt>
                <c:pt idx="21">
                  <c:v>230</c:v>
                </c:pt>
              </c:numCache>
            </c:numRef>
          </c:val>
        </c:ser>
        <c:dLbls/>
        <c:overlap val="100"/>
        <c:axId val="118065792"/>
        <c:axId val="118075776"/>
      </c:barChart>
      <c:catAx>
        <c:axId val="118065792"/>
        <c:scaling>
          <c:orientation val="minMax"/>
        </c:scaling>
        <c:axPos val="b"/>
        <c:tickLblPos val="nextTo"/>
        <c:crossAx val="118075776"/>
        <c:crosses val="autoZero"/>
        <c:auto val="1"/>
        <c:lblAlgn val="ctr"/>
        <c:lblOffset val="100"/>
      </c:catAx>
      <c:valAx>
        <c:axId val="118075776"/>
        <c:scaling>
          <c:orientation val="minMax"/>
        </c:scaling>
        <c:axPos val="l"/>
        <c:numFmt formatCode="General" sourceLinked="1"/>
        <c:tickLblPos val="nextTo"/>
        <c:crossAx val="118065792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stacked"/>
        <c:ser>
          <c:idx val="0"/>
          <c:order val="0"/>
          <c:tx>
            <c:strRef>
              <c:f>all.snps.chr.stats!$E$1</c:f>
              <c:strCache>
                <c:ptCount val="1"/>
                <c:pt idx="0">
                  <c:v>Mel2458 (0/0)</c:v>
                </c:pt>
              </c:strCache>
            </c:strRef>
          </c:tx>
          <c:val>
            <c:numRef>
              <c:f>all.snps.chr.stats!$E$2:$E$23</c:f>
              <c:numCache>
                <c:formatCode>General</c:formatCode>
                <c:ptCount val="22"/>
                <c:pt idx="0">
                  <c:v>100</c:v>
                </c:pt>
                <c:pt idx="1">
                  <c:v>75</c:v>
                </c:pt>
                <c:pt idx="2">
                  <c:v>60</c:v>
                </c:pt>
                <c:pt idx="3">
                  <c:v>23</c:v>
                </c:pt>
                <c:pt idx="4">
                  <c:v>30</c:v>
                </c:pt>
                <c:pt idx="5">
                  <c:v>92</c:v>
                </c:pt>
                <c:pt idx="6">
                  <c:v>31</c:v>
                </c:pt>
                <c:pt idx="7">
                  <c:v>21</c:v>
                </c:pt>
                <c:pt idx="8">
                  <c:v>38</c:v>
                </c:pt>
                <c:pt idx="9">
                  <c:v>147</c:v>
                </c:pt>
                <c:pt idx="10">
                  <c:v>43</c:v>
                </c:pt>
                <c:pt idx="11">
                  <c:v>38</c:v>
                </c:pt>
                <c:pt idx="12">
                  <c:v>11</c:v>
                </c:pt>
                <c:pt idx="13">
                  <c:v>20</c:v>
                </c:pt>
                <c:pt idx="14">
                  <c:v>26</c:v>
                </c:pt>
                <c:pt idx="15">
                  <c:v>24</c:v>
                </c:pt>
                <c:pt idx="16">
                  <c:v>39</c:v>
                </c:pt>
                <c:pt idx="17">
                  <c:v>17</c:v>
                </c:pt>
                <c:pt idx="18">
                  <c:v>39</c:v>
                </c:pt>
                <c:pt idx="19">
                  <c:v>13</c:v>
                </c:pt>
                <c:pt idx="20">
                  <c:v>13</c:v>
                </c:pt>
                <c:pt idx="21">
                  <c:v>112</c:v>
                </c:pt>
              </c:numCache>
            </c:numRef>
          </c:val>
        </c:ser>
        <c:ser>
          <c:idx val="1"/>
          <c:order val="1"/>
          <c:tx>
            <c:strRef>
              <c:f>all.snps.chr.stats!$F$1</c:f>
              <c:strCache>
                <c:ptCount val="1"/>
                <c:pt idx="0">
                  <c:v>Mel2458 (1/1)</c:v>
                </c:pt>
              </c:strCache>
            </c:strRef>
          </c:tx>
          <c:val>
            <c:numRef>
              <c:f>all.snps.chr.stats!$F$2:$F$23</c:f>
              <c:numCache>
                <c:formatCode>General</c:formatCode>
                <c:ptCount val="22"/>
                <c:pt idx="0">
                  <c:v>36</c:v>
                </c:pt>
                <c:pt idx="1">
                  <c:v>39</c:v>
                </c:pt>
                <c:pt idx="2">
                  <c:v>38</c:v>
                </c:pt>
                <c:pt idx="3">
                  <c:v>3</c:v>
                </c:pt>
                <c:pt idx="4">
                  <c:v>3</c:v>
                </c:pt>
                <c:pt idx="5">
                  <c:v>55</c:v>
                </c:pt>
                <c:pt idx="6">
                  <c:v>3</c:v>
                </c:pt>
                <c:pt idx="7">
                  <c:v>2</c:v>
                </c:pt>
                <c:pt idx="8">
                  <c:v>26</c:v>
                </c:pt>
                <c:pt idx="9">
                  <c:v>143</c:v>
                </c:pt>
                <c:pt idx="10">
                  <c:v>8</c:v>
                </c:pt>
                <c:pt idx="11">
                  <c:v>11</c:v>
                </c:pt>
                <c:pt idx="12">
                  <c:v>3</c:v>
                </c:pt>
                <c:pt idx="14">
                  <c:v>1</c:v>
                </c:pt>
                <c:pt idx="15">
                  <c:v>5</c:v>
                </c:pt>
                <c:pt idx="16">
                  <c:v>6</c:v>
                </c:pt>
                <c:pt idx="17">
                  <c:v>2</c:v>
                </c:pt>
                <c:pt idx="18">
                  <c:v>3</c:v>
                </c:pt>
                <c:pt idx="19">
                  <c:v>2</c:v>
                </c:pt>
                <c:pt idx="20">
                  <c:v>1</c:v>
                </c:pt>
                <c:pt idx="21">
                  <c:v>88</c:v>
                </c:pt>
              </c:numCache>
            </c:numRef>
          </c:val>
        </c:ser>
        <c:ser>
          <c:idx val="2"/>
          <c:order val="2"/>
          <c:tx>
            <c:strRef>
              <c:f>all.snps.chr.stats!$G$1</c:f>
              <c:strCache>
                <c:ptCount val="1"/>
                <c:pt idx="0">
                  <c:v>Mel2458 (0/1)</c:v>
                </c:pt>
              </c:strCache>
            </c:strRef>
          </c:tx>
          <c:val>
            <c:numRef>
              <c:f>all.snps.chr.stats!$G$2:$G$23</c:f>
              <c:numCache>
                <c:formatCode>General</c:formatCode>
                <c:ptCount val="22"/>
                <c:pt idx="0">
                  <c:v>684</c:v>
                </c:pt>
                <c:pt idx="1">
                  <c:v>383</c:v>
                </c:pt>
                <c:pt idx="2">
                  <c:v>335</c:v>
                </c:pt>
                <c:pt idx="3">
                  <c:v>305</c:v>
                </c:pt>
                <c:pt idx="4">
                  <c:v>389</c:v>
                </c:pt>
                <c:pt idx="5">
                  <c:v>308</c:v>
                </c:pt>
                <c:pt idx="6">
                  <c:v>400</c:v>
                </c:pt>
                <c:pt idx="7">
                  <c:v>260</c:v>
                </c:pt>
                <c:pt idx="8">
                  <c:v>288</c:v>
                </c:pt>
                <c:pt idx="10">
                  <c:v>512</c:v>
                </c:pt>
                <c:pt idx="11">
                  <c:v>470</c:v>
                </c:pt>
                <c:pt idx="12">
                  <c:v>172</c:v>
                </c:pt>
                <c:pt idx="13">
                  <c:v>271</c:v>
                </c:pt>
                <c:pt idx="14">
                  <c:v>343</c:v>
                </c:pt>
                <c:pt idx="15">
                  <c:v>414</c:v>
                </c:pt>
                <c:pt idx="16">
                  <c:v>498</c:v>
                </c:pt>
                <c:pt idx="17">
                  <c:v>136</c:v>
                </c:pt>
                <c:pt idx="18">
                  <c:v>471</c:v>
                </c:pt>
                <c:pt idx="19">
                  <c:v>243</c:v>
                </c:pt>
                <c:pt idx="20">
                  <c:v>141</c:v>
                </c:pt>
              </c:numCache>
            </c:numRef>
          </c:val>
        </c:ser>
        <c:dLbls/>
        <c:overlap val="100"/>
        <c:axId val="118139136"/>
        <c:axId val="118153216"/>
      </c:barChart>
      <c:catAx>
        <c:axId val="118139136"/>
        <c:scaling>
          <c:orientation val="minMax"/>
        </c:scaling>
        <c:axPos val="b"/>
        <c:tickLblPos val="nextTo"/>
        <c:crossAx val="118153216"/>
        <c:crosses val="autoZero"/>
        <c:auto val="1"/>
        <c:lblAlgn val="ctr"/>
        <c:lblOffset val="100"/>
      </c:catAx>
      <c:valAx>
        <c:axId val="118153216"/>
        <c:scaling>
          <c:orientation val="minMax"/>
        </c:scaling>
        <c:axPos val="l"/>
        <c:numFmt formatCode="General" sourceLinked="1"/>
        <c:tickLblPos val="nextTo"/>
        <c:crossAx val="118139136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2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6983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916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9813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8052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9525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185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4477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9119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9264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9975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0689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229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7" Type="http://schemas.openxmlformats.org/officeDocument/2006/relationships/chart" Target="../charts/chart12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9955" y="95534"/>
            <a:ext cx="1560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</a:t>
            </a:r>
            <a:r>
              <a:rPr lang="en-US" dirty="0" err="1" smtClean="0"/>
              <a:t>S1</a:t>
            </a:r>
            <a:r>
              <a:rPr lang="en-US" dirty="0" smtClean="0"/>
              <a:t> </a:t>
            </a:r>
            <a:r>
              <a:rPr lang="en-US" dirty="0" smtClean="0"/>
              <a:t>(1/3)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640305" y="675602"/>
            <a:ext cx="11014883" cy="5477643"/>
            <a:chOff x="94394" y="609259"/>
            <a:chExt cx="12097606" cy="6043157"/>
          </a:xfrm>
        </p:grpSpPr>
        <p:graphicFrame>
          <p:nvGraphicFramePr>
            <p:cNvPr id="19" name="Chart 18"/>
            <p:cNvGraphicFramePr/>
            <p:nvPr>
              <p:extLst>
                <p:ext uri="{D42A27DB-BD31-4B8C-83A1-F6EECF244321}">
                  <p14:modId xmlns:p14="http://schemas.microsoft.com/office/powerpoint/2010/main" xmlns="" val="1932064426"/>
                </p:ext>
              </p:extLst>
            </p:nvPr>
          </p:nvGraphicFramePr>
          <p:xfrm>
            <a:off x="203576" y="609259"/>
            <a:ext cx="5943600" cy="211836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20" name="Chart 19"/>
            <p:cNvGraphicFramePr/>
            <p:nvPr>
              <p:extLst>
                <p:ext uri="{D42A27DB-BD31-4B8C-83A1-F6EECF244321}">
                  <p14:modId xmlns:p14="http://schemas.microsoft.com/office/powerpoint/2010/main" xmlns="" val="106581495"/>
                </p:ext>
              </p:extLst>
            </p:nvPr>
          </p:nvGraphicFramePr>
          <p:xfrm>
            <a:off x="94394" y="2872012"/>
            <a:ext cx="5943600" cy="18491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21" name="Chart 20"/>
            <p:cNvGraphicFramePr/>
            <p:nvPr>
              <p:extLst>
                <p:ext uri="{D42A27DB-BD31-4B8C-83A1-F6EECF244321}">
                  <p14:modId xmlns:p14="http://schemas.microsoft.com/office/powerpoint/2010/main" xmlns="" val="313824867"/>
                </p:ext>
              </p:extLst>
            </p:nvPr>
          </p:nvGraphicFramePr>
          <p:xfrm>
            <a:off x="94394" y="4865526"/>
            <a:ext cx="5943600" cy="17868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2" name="Chart 21"/>
            <p:cNvGraphicFramePr/>
            <p:nvPr>
              <p:extLst>
                <p:ext uri="{D42A27DB-BD31-4B8C-83A1-F6EECF244321}">
                  <p14:modId xmlns:p14="http://schemas.microsoft.com/office/powerpoint/2010/main" xmlns="" val="234702637"/>
                </p:ext>
              </p:extLst>
            </p:nvPr>
          </p:nvGraphicFramePr>
          <p:xfrm>
            <a:off x="6248400" y="901994"/>
            <a:ext cx="5943600" cy="18256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23" name="Chart 22"/>
            <p:cNvGraphicFramePr/>
            <p:nvPr>
              <p:extLst>
                <p:ext uri="{D42A27DB-BD31-4B8C-83A1-F6EECF244321}">
                  <p14:modId xmlns:p14="http://schemas.microsoft.com/office/powerpoint/2010/main" xmlns="" val="1867244167"/>
                </p:ext>
              </p:extLst>
            </p:nvPr>
          </p:nvGraphicFramePr>
          <p:xfrm>
            <a:off x="6248400" y="2872012"/>
            <a:ext cx="5943600" cy="18726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24" name="Chart 23"/>
            <p:cNvGraphicFramePr/>
            <p:nvPr>
              <p:extLst>
                <p:ext uri="{D42A27DB-BD31-4B8C-83A1-F6EECF244321}">
                  <p14:modId xmlns:p14="http://schemas.microsoft.com/office/powerpoint/2010/main" xmlns="" val="1594181158"/>
                </p:ext>
              </p:extLst>
            </p:nvPr>
          </p:nvGraphicFramePr>
          <p:xfrm>
            <a:off x="6248400" y="4889020"/>
            <a:ext cx="5943600" cy="17633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</p:grpSp>
      <p:sp>
        <p:nvSpPr>
          <p:cNvPr id="10" name="TextBox 9"/>
          <p:cNvSpPr txBox="1"/>
          <p:nvPr/>
        </p:nvSpPr>
        <p:spPr>
          <a:xfrm>
            <a:off x="4009984" y="6410515"/>
            <a:ext cx="29722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MAE according to cell lines and chromosome (1/3).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xmlns="" val="6147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9955" y="95534"/>
            <a:ext cx="1560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</a:t>
            </a:r>
            <a:r>
              <a:rPr lang="en-US" dirty="0" err="1" smtClean="0"/>
              <a:t>S1</a:t>
            </a:r>
            <a:r>
              <a:rPr lang="en-US" dirty="0" smtClean="0"/>
              <a:t> </a:t>
            </a:r>
            <a:r>
              <a:rPr lang="en-US" dirty="0" smtClean="0"/>
              <a:t>(2/3)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404752" y="784874"/>
            <a:ext cx="11573472" cy="5318286"/>
            <a:chOff x="149955" y="754968"/>
            <a:chExt cx="11887200" cy="5433695"/>
          </a:xfrm>
        </p:grpSpPr>
        <p:graphicFrame>
          <p:nvGraphicFramePr>
            <p:cNvPr id="9" name="Chart 8"/>
            <p:cNvGraphicFramePr/>
            <p:nvPr>
              <p:extLst>
                <p:ext uri="{D42A27DB-BD31-4B8C-83A1-F6EECF244321}">
                  <p14:modId xmlns:p14="http://schemas.microsoft.com/office/powerpoint/2010/main" xmlns="" val="1522032911"/>
                </p:ext>
              </p:extLst>
            </p:nvPr>
          </p:nvGraphicFramePr>
          <p:xfrm>
            <a:off x="149955" y="832438"/>
            <a:ext cx="5943600" cy="18084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0" name="Chart 9"/>
            <p:cNvGraphicFramePr/>
            <p:nvPr>
              <p:extLst>
                <p:ext uri="{D42A27DB-BD31-4B8C-83A1-F6EECF244321}">
                  <p14:modId xmlns:p14="http://schemas.microsoft.com/office/powerpoint/2010/main" xmlns="" val="2129415760"/>
                </p:ext>
              </p:extLst>
            </p:nvPr>
          </p:nvGraphicFramePr>
          <p:xfrm>
            <a:off x="149955" y="2640918"/>
            <a:ext cx="5943600" cy="170370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1" name="Chart 10"/>
            <p:cNvGraphicFramePr/>
            <p:nvPr>
              <p:extLst>
                <p:ext uri="{D42A27DB-BD31-4B8C-83A1-F6EECF244321}">
                  <p14:modId xmlns:p14="http://schemas.microsoft.com/office/powerpoint/2010/main" xmlns="" val="1275701065"/>
                </p:ext>
              </p:extLst>
            </p:nvPr>
          </p:nvGraphicFramePr>
          <p:xfrm>
            <a:off x="149955" y="4449398"/>
            <a:ext cx="5943600" cy="173926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2" name="Chart 11"/>
            <p:cNvGraphicFramePr/>
            <p:nvPr>
              <p:extLst>
                <p:ext uri="{D42A27DB-BD31-4B8C-83A1-F6EECF244321}">
                  <p14:modId xmlns:p14="http://schemas.microsoft.com/office/powerpoint/2010/main" xmlns="" val="231067807"/>
                </p:ext>
              </p:extLst>
            </p:nvPr>
          </p:nvGraphicFramePr>
          <p:xfrm>
            <a:off x="6093555" y="754968"/>
            <a:ext cx="5943600" cy="1885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3" name="Chart 12"/>
            <p:cNvGraphicFramePr/>
            <p:nvPr>
              <p:extLst>
                <p:ext uri="{D42A27DB-BD31-4B8C-83A1-F6EECF244321}">
                  <p14:modId xmlns:p14="http://schemas.microsoft.com/office/powerpoint/2010/main" xmlns="" val="906198473"/>
                </p:ext>
              </p:extLst>
            </p:nvPr>
          </p:nvGraphicFramePr>
          <p:xfrm>
            <a:off x="6093555" y="2640918"/>
            <a:ext cx="5943600" cy="163703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14" name="Chart 13"/>
            <p:cNvGraphicFramePr/>
            <p:nvPr>
              <p:extLst>
                <p:ext uri="{D42A27DB-BD31-4B8C-83A1-F6EECF244321}">
                  <p14:modId xmlns:p14="http://schemas.microsoft.com/office/powerpoint/2010/main" xmlns="" val="523711187"/>
                </p:ext>
              </p:extLst>
            </p:nvPr>
          </p:nvGraphicFramePr>
          <p:xfrm>
            <a:off x="6093555" y="4436897"/>
            <a:ext cx="5943600" cy="17494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</p:grpSp>
      <p:sp>
        <p:nvSpPr>
          <p:cNvPr id="15" name="TextBox 14"/>
          <p:cNvSpPr txBox="1"/>
          <p:nvPr/>
        </p:nvSpPr>
        <p:spPr>
          <a:xfrm>
            <a:off x="4009984" y="6410515"/>
            <a:ext cx="29722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MAE according to cell lines and chromosome (2/3).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xmlns="" val="195224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9955" y="95534"/>
            <a:ext cx="1560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</a:t>
            </a:r>
            <a:r>
              <a:rPr lang="en-US" smtClean="0"/>
              <a:t>S1</a:t>
            </a:r>
            <a:r>
              <a:rPr lang="en-US" dirty="0" smtClean="0"/>
              <a:t> </a:t>
            </a:r>
            <a:r>
              <a:rPr lang="en-US" dirty="0" smtClean="0"/>
              <a:t>(3/3)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3086465" y="664401"/>
            <a:ext cx="5733197" cy="5414482"/>
            <a:chOff x="340057" y="892734"/>
            <a:chExt cx="5943600" cy="5656712"/>
          </a:xfrm>
        </p:grpSpPr>
        <p:graphicFrame>
          <p:nvGraphicFramePr>
            <p:cNvPr id="16" name="Chart 15"/>
            <p:cNvGraphicFramePr/>
            <p:nvPr>
              <p:extLst>
                <p:ext uri="{D42A27DB-BD31-4B8C-83A1-F6EECF244321}">
                  <p14:modId xmlns:p14="http://schemas.microsoft.com/office/powerpoint/2010/main" xmlns="" val="12213762"/>
                </p:ext>
              </p:extLst>
            </p:nvPr>
          </p:nvGraphicFramePr>
          <p:xfrm>
            <a:off x="340057" y="892734"/>
            <a:ext cx="5943600" cy="185166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7" name="Chart 16"/>
            <p:cNvGraphicFramePr/>
            <p:nvPr>
              <p:extLst>
                <p:ext uri="{D42A27DB-BD31-4B8C-83A1-F6EECF244321}">
                  <p14:modId xmlns:p14="http://schemas.microsoft.com/office/powerpoint/2010/main" xmlns="" val="1265751469"/>
                </p:ext>
              </p:extLst>
            </p:nvPr>
          </p:nvGraphicFramePr>
          <p:xfrm>
            <a:off x="340057" y="2744394"/>
            <a:ext cx="5943600" cy="18840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8" name="Chart 17"/>
            <p:cNvGraphicFramePr/>
            <p:nvPr>
              <p:extLst>
                <p:ext uri="{D42A27DB-BD31-4B8C-83A1-F6EECF244321}">
                  <p14:modId xmlns:p14="http://schemas.microsoft.com/office/powerpoint/2010/main" xmlns="" val="1202494558"/>
                </p:ext>
              </p:extLst>
            </p:nvPr>
          </p:nvGraphicFramePr>
          <p:xfrm>
            <a:off x="340057" y="4630476"/>
            <a:ext cx="5943600" cy="19189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sp>
        <p:nvSpPr>
          <p:cNvPr id="7" name="TextBox 6"/>
          <p:cNvSpPr txBox="1"/>
          <p:nvPr/>
        </p:nvSpPr>
        <p:spPr>
          <a:xfrm>
            <a:off x="4009984" y="6410515"/>
            <a:ext cx="29722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MAE according to cell lines and chromosome (3/3).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xmlns="" val="138381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18710</TotalTime>
  <Words>45</Words>
  <Application>Microsoft Office PowerPoint</Application>
  <PresentationFormat>Custom</PresentationFormat>
  <Paragraphs>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0012761</cp:lastModifiedBy>
  <cp:revision>19</cp:revision>
  <dcterms:created xsi:type="dcterms:W3CDTF">2017-07-18T06:33:35Z</dcterms:created>
  <dcterms:modified xsi:type="dcterms:W3CDTF">2019-03-27T14:40:44Z</dcterms:modified>
</cp:coreProperties>
</file>