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19"/>
    <p:restoredTop sz="94627"/>
  </p:normalViewPr>
  <p:slideViewPr>
    <p:cSldViewPr snapToGrid="0" snapToObjects="1" showGuides="1">
      <p:cViewPr>
        <p:scale>
          <a:sx n="161" d="100"/>
          <a:sy n="161" d="100"/>
        </p:scale>
        <p:origin x="-72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028D0-B7FF-E344-A0B5-C2553410692B}" type="datetimeFigureOut">
              <a:rPr lang="en-US" smtClean="0"/>
              <a:pPr/>
              <a:t>3/27/2019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DC410-BAFC-F64B-9E20-F7552397F4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66983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028D0-B7FF-E344-A0B5-C2553410692B}" type="datetimeFigureOut">
              <a:rPr lang="en-US" smtClean="0"/>
              <a:pPr/>
              <a:t>3/27/2019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DC410-BAFC-F64B-9E20-F7552397F4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4916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028D0-B7FF-E344-A0B5-C2553410692B}" type="datetimeFigureOut">
              <a:rPr lang="en-US" smtClean="0"/>
              <a:pPr/>
              <a:t>3/27/2019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DC410-BAFC-F64B-9E20-F7552397F4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9813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028D0-B7FF-E344-A0B5-C2553410692B}" type="datetimeFigureOut">
              <a:rPr lang="en-US" smtClean="0"/>
              <a:pPr/>
              <a:t>3/27/2019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DC410-BAFC-F64B-9E20-F7552397F4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88052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028D0-B7FF-E344-A0B5-C2553410692B}" type="datetimeFigureOut">
              <a:rPr lang="en-US" smtClean="0"/>
              <a:pPr/>
              <a:t>3/27/2019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DC410-BAFC-F64B-9E20-F7552397F4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59525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028D0-B7FF-E344-A0B5-C2553410692B}" type="datetimeFigureOut">
              <a:rPr lang="en-US" smtClean="0"/>
              <a:pPr/>
              <a:t>3/27/2019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DC410-BAFC-F64B-9E20-F7552397F4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9185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028D0-B7FF-E344-A0B5-C2553410692B}" type="datetimeFigureOut">
              <a:rPr lang="en-US" smtClean="0"/>
              <a:pPr/>
              <a:t>3/27/2019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DC410-BAFC-F64B-9E20-F7552397F4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94477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028D0-B7FF-E344-A0B5-C2553410692B}" type="datetimeFigureOut">
              <a:rPr lang="en-US" smtClean="0"/>
              <a:pPr/>
              <a:t>3/27/2019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DC410-BAFC-F64B-9E20-F7552397F4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99119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028D0-B7FF-E344-A0B5-C2553410692B}" type="datetimeFigureOut">
              <a:rPr lang="en-US" smtClean="0"/>
              <a:pPr/>
              <a:t>3/27/2019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DC410-BAFC-F64B-9E20-F7552397F4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39264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028D0-B7FF-E344-A0B5-C2553410692B}" type="datetimeFigureOut">
              <a:rPr lang="en-US" smtClean="0"/>
              <a:pPr/>
              <a:t>3/27/2019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DC410-BAFC-F64B-9E20-F7552397F4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49975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028D0-B7FF-E344-A0B5-C2553410692B}" type="datetimeFigureOut">
              <a:rPr lang="en-US" smtClean="0"/>
              <a:pPr/>
              <a:t>3/27/2019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DC410-BAFC-F64B-9E20-F7552397F4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80689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5028D0-B7FF-E344-A0B5-C2553410692B}" type="datetimeFigureOut">
              <a:rPr lang="en-US" smtClean="0"/>
              <a:pPr/>
              <a:t>3/27/2019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DDC410-BAFC-F64B-9E20-F7552397F4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92291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1584836" y="6324600"/>
            <a:ext cx="877836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err="1" smtClean="0"/>
              <a:t>aCGH</a:t>
            </a:r>
            <a:r>
              <a:rPr lang="en-US" sz="1050" dirty="0" smtClean="0"/>
              <a:t> </a:t>
            </a:r>
            <a:r>
              <a:rPr lang="en-US" sz="1050" dirty="0"/>
              <a:t>data from the 15 cell lines </a:t>
            </a:r>
            <a:r>
              <a:rPr lang="en-US" sz="1050" dirty="0" err="1"/>
              <a:t>analysed</a:t>
            </a:r>
            <a:r>
              <a:rPr lang="en-US" sz="1050" dirty="0"/>
              <a:t> using Agilent </a:t>
            </a:r>
            <a:r>
              <a:rPr lang="en-US" sz="1050" dirty="0" err="1"/>
              <a:t>CytoGenomics</a:t>
            </a:r>
            <a:r>
              <a:rPr lang="en-US" sz="1050" dirty="0"/>
              <a:t> Software. Aberrations were called using the ADM-2 default algorithm using a </a:t>
            </a:r>
          </a:p>
          <a:p>
            <a:r>
              <a:rPr lang="en-US" sz="1050" dirty="0"/>
              <a:t>Threshold of 6.0. Losses are represented by blocks of red and gains by blocks of blue. Chromosomes are displayed left to right 1-22, X and Y for each cell line.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864059" y="626209"/>
            <a:ext cx="7648432" cy="5537047"/>
            <a:chOff x="76200" y="67633"/>
            <a:chExt cx="9057597" cy="6321803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2"/>
            <a:srcRect t="25153" b="25153"/>
            <a:stretch>
              <a:fillRect/>
            </a:stretch>
          </p:blipFill>
          <p:spPr bwMode="auto">
            <a:xfrm>
              <a:off x="76201" y="67633"/>
              <a:ext cx="8375630" cy="505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3"/>
            <a:srcRect t="25153" b="25153"/>
            <a:stretch>
              <a:fillRect/>
            </a:stretch>
          </p:blipFill>
          <p:spPr bwMode="auto">
            <a:xfrm>
              <a:off x="76201" y="457200"/>
              <a:ext cx="8375630" cy="505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4"/>
            <a:srcRect t="25153" b="25153"/>
            <a:stretch>
              <a:fillRect/>
            </a:stretch>
          </p:blipFill>
          <p:spPr bwMode="auto">
            <a:xfrm>
              <a:off x="76201" y="838200"/>
              <a:ext cx="8375630" cy="505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" name="Picture 4"/>
            <p:cNvPicPr>
              <a:picLocks noChangeAspect="1" noChangeArrowheads="1"/>
            </p:cNvPicPr>
            <p:nvPr/>
          </p:nvPicPr>
          <p:blipFill>
            <a:blip r:embed="rId5"/>
            <a:srcRect t="25153" b="25153"/>
            <a:stretch>
              <a:fillRect/>
            </a:stretch>
          </p:blipFill>
          <p:spPr bwMode="auto">
            <a:xfrm>
              <a:off x="76201" y="1219200"/>
              <a:ext cx="8375630" cy="505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" name="Picture 5"/>
            <p:cNvPicPr>
              <a:picLocks noChangeAspect="1" noChangeArrowheads="1"/>
            </p:cNvPicPr>
            <p:nvPr/>
          </p:nvPicPr>
          <p:blipFill>
            <a:blip r:embed="rId6"/>
            <a:srcRect t="25153" b="25153"/>
            <a:stretch>
              <a:fillRect/>
            </a:stretch>
          </p:blipFill>
          <p:spPr bwMode="auto">
            <a:xfrm>
              <a:off x="76201" y="1600200"/>
              <a:ext cx="8375630" cy="505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7"/>
            <a:srcRect t="25153" b="25153"/>
            <a:stretch>
              <a:fillRect/>
            </a:stretch>
          </p:blipFill>
          <p:spPr bwMode="auto">
            <a:xfrm>
              <a:off x="76201" y="1981200"/>
              <a:ext cx="8375630" cy="505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" name="Picture 7"/>
            <p:cNvPicPr>
              <a:picLocks noChangeAspect="1" noChangeArrowheads="1"/>
            </p:cNvPicPr>
            <p:nvPr/>
          </p:nvPicPr>
          <p:blipFill>
            <a:blip r:embed="rId8"/>
            <a:srcRect t="25153" b="25153"/>
            <a:stretch>
              <a:fillRect/>
            </a:stretch>
          </p:blipFill>
          <p:spPr bwMode="auto">
            <a:xfrm>
              <a:off x="76201" y="2362200"/>
              <a:ext cx="8375630" cy="505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9"/>
            <a:srcRect t="25153" b="25153"/>
            <a:stretch>
              <a:fillRect/>
            </a:stretch>
          </p:blipFill>
          <p:spPr bwMode="auto">
            <a:xfrm>
              <a:off x="76201" y="2766825"/>
              <a:ext cx="8375630" cy="505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34" name="Picture 10"/>
            <p:cNvPicPr>
              <a:picLocks noChangeAspect="1" noChangeArrowheads="1"/>
            </p:cNvPicPr>
            <p:nvPr/>
          </p:nvPicPr>
          <p:blipFill>
            <a:blip r:embed="rId10"/>
            <a:srcRect t="25153" b="25153"/>
            <a:stretch>
              <a:fillRect/>
            </a:stretch>
          </p:blipFill>
          <p:spPr bwMode="auto">
            <a:xfrm>
              <a:off x="76201" y="3124200"/>
              <a:ext cx="8375630" cy="505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35" name="Picture 11"/>
            <p:cNvPicPr>
              <a:picLocks noChangeAspect="1" noChangeArrowheads="1"/>
            </p:cNvPicPr>
            <p:nvPr/>
          </p:nvPicPr>
          <p:blipFill>
            <a:blip r:embed="rId11"/>
            <a:srcRect t="25153" b="25153"/>
            <a:stretch>
              <a:fillRect/>
            </a:stretch>
          </p:blipFill>
          <p:spPr bwMode="auto">
            <a:xfrm>
              <a:off x="76201" y="3505200"/>
              <a:ext cx="8375630" cy="505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36" name="Picture 12"/>
            <p:cNvPicPr>
              <a:picLocks noChangeAspect="1" noChangeArrowheads="1"/>
            </p:cNvPicPr>
            <p:nvPr/>
          </p:nvPicPr>
          <p:blipFill>
            <a:blip r:embed="rId12"/>
            <a:srcRect t="25153" b="25153"/>
            <a:stretch>
              <a:fillRect/>
            </a:stretch>
          </p:blipFill>
          <p:spPr bwMode="auto">
            <a:xfrm>
              <a:off x="76201" y="3886200"/>
              <a:ext cx="8375630" cy="505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37" name="Picture 13"/>
            <p:cNvPicPr>
              <a:picLocks noChangeAspect="1" noChangeArrowheads="1"/>
            </p:cNvPicPr>
            <p:nvPr/>
          </p:nvPicPr>
          <p:blipFill>
            <a:blip r:embed="rId13"/>
            <a:srcRect t="25153" b="25153"/>
            <a:stretch>
              <a:fillRect/>
            </a:stretch>
          </p:blipFill>
          <p:spPr bwMode="auto">
            <a:xfrm>
              <a:off x="76201" y="4267200"/>
              <a:ext cx="8375630" cy="505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38" name="Picture 14"/>
            <p:cNvPicPr>
              <a:picLocks noChangeAspect="1" noChangeArrowheads="1"/>
            </p:cNvPicPr>
            <p:nvPr/>
          </p:nvPicPr>
          <p:blipFill>
            <a:blip r:embed="rId14"/>
            <a:srcRect t="25153" b="25153"/>
            <a:stretch>
              <a:fillRect/>
            </a:stretch>
          </p:blipFill>
          <p:spPr bwMode="auto">
            <a:xfrm>
              <a:off x="76201" y="4648200"/>
              <a:ext cx="8375630" cy="505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39" name="Picture 15"/>
            <p:cNvPicPr>
              <a:picLocks noChangeAspect="1" noChangeArrowheads="1"/>
            </p:cNvPicPr>
            <p:nvPr/>
          </p:nvPicPr>
          <p:blipFill>
            <a:blip r:embed="rId15"/>
            <a:srcRect t="25153" b="25153"/>
            <a:stretch>
              <a:fillRect/>
            </a:stretch>
          </p:blipFill>
          <p:spPr bwMode="auto">
            <a:xfrm>
              <a:off x="76201" y="5029200"/>
              <a:ext cx="8375630" cy="505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41" name="Picture 17"/>
            <p:cNvPicPr>
              <a:picLocks noChangeAspect="1" noChangeArrowheads="1"/>
            </p:cNvPicPr>
            <p:nvPr/>
          </p:nvPicPr>
          <p:blipFill>
            <a:blip r:embed="rId16"/>
            <a:srcRect t="25153" b="7485"/>
            <a:stretch>
              <a:fillRect/>
            </a:stretch>
          </p:blipFill>
          <p:spPr bwMode="auto">
            <a:xfrm>
              <a:off x="76200" y="5410200"/>
              <a:ext cx="8375635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3" name="TextBox 42"/>
            <p:cNvSpPr txBox="1"/>
            <p:nvPr/>
          </p:nvSpPr>
          <p:spPr>
            <a:xfrm>
              <a:off x="231713" y="6096000"/>
              <a:ext cx="280431" cy="293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</a:t>
              </a:r>
              <a:endParaRPr lang="en-US" sz="1400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838200" y="6096000"/>
              <a:ext cx="280431" cy="293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  <a:endParaRPr lang="en-US" sz="1400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371600" y="6096000"/>
              <a:ext cx="280431" cy="293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3</a:t>
              </a:r>
              <a:endParaRPr lang="en-US" sz="1400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905000" y="6096000"/>
              <a:ext cx="280431" cy="293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4</a:t>
              </a:r>
              <a:endParaRPr lang="en-US" sz="1400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2365314" y="6096000"/>
              <a:ext cx="280431" cy="293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5</a:t>
              </a:r>
              <a:endParaRPr lang="en-US" sz="1400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2822514" y="6096000"/>
              <a:ext cx="280431" cy="293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6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200400" y="6096000"/>
              <a:ext cx="280431" cy="293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7</a:t>
              </a:r>
              <a:endParaRPr lang="en-US" sz="1400" dirty="0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3660714" y="6096000"/>
              <a:ext cx="280431" cy="293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</a:t>
              </a:r>
              <a:endParaRPr lang="en-US" sz="1400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4041714" y="6096000"/>
              <a:ext cx="280431" cy="293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9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4343400" y="6096000"/>
              <a:ext cx="364114" cy="293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10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4724400" y="6096000"/>
              <a:ext cx="364114" cy="293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11</a:t>
              </a:r>
              <a:endParaRPr lang="en-US" sz="1400" dirty="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5108514" y="6096000"/>
              <a:ext cx="364114" cy="293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12</a:t>
              </a:r>
              <a:endParaRPr lang="en-US" dirty="0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5410200" y="6096000"/>
              <a:ext cx="364114" cy="293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5715000" y="6096000"/>
              <a:ext cx="364114" cy="293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14</a:t>
              </a:r>
              <a:endParaRPr lang="en-US" sz="1400" dirty="0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5957192" y="6096000"/>
              <a:ext cx="364114" cy="293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15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6248400" y="6096000"/>
              <a:ext cx="364114" cy="293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16</a:t>
              </a:r>
              <a:endParaRPr lang="en-US" sz="1400" dirty="0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6516240" y="6096000"/>
              <a:ext cx="364114" cy="293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17</a:t>
              </a:r>
              <a:endParaRPr lang="en-US" dirty="0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6744840" y="6096000"/>
              <a:ext cx="364114" cy="293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18</a:t>
              </a:r>
              <a:endParaRPr lang="en-US" dirty="0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6973440" y="6096000"/>
              <a:ext cx="364114" cy="293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19</a:t>
              </a:r>
              <a:endParaRPr lang="en-US" sz="1400" dirty="0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7176392" y="6096000"/>
              <a:ext cx="364114" cy="293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20</a:t>
              </a:r>
              <a:endParaRPr lang="en-US" dirty="0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7354440" y="6096000"/>
              <a:ext cx="364114" cy="293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21</a:t>
              </a:r>
              <a:endParaRPr lang="en-US" dirty="0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7543801" y="6096000"/>
              <a:ext cx="364114" cy="293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22</a:t>
              </a:r>
              <a:endParaRPr lang="en-US" sz="1400" dirty="0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7848600" y="6096000"/>
              <a:ext cx="282137" cy="293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X</a:t>
              </a:r>
              <a:endParaRPr lang="en-US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8153400" y="6096000"/>
              <a:ext cx="277015" cy="293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Y</a:t>
              </a:r>
              <a:endParaRPr lang="en-US" dirty="0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8475227" y="180201"/>
              <a:ext cx="531485" cy="293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1866</a:t>
              </a: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8475227" y="561201"/>
              <a:ext cx="531485" cy="293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2035</a:t>
              </a: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8475227" y="942200"/>
              <a:ext cx="531485" cy="293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2075</a:t>
              </a: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8475227" y="1323202"/>
              <a:ext cx="531485" cy="293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2155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8475227" y="1704201"/>
              <a:ext cx="531485" cy="293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2448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8475227" y="2085201"/>
              <a:ext cx="531485" cy="293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2458</a:t>
              </a: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8475227" y="2466201"/>
              <a:ext cx="531485" cy="293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2492</a:t>
              </a: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8475227" y="2847201"/>
              <a:ext cx="531485" cy="293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2523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8475227" y="3228201"/>
              <a:ext cx="531485" cy="293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2744</a:t>
              </a: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8475227" y="3609201"/>
              <a:ext cx="531485" cy="293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2805</a:t>
              </a: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8475227" y="3990201"/>
              <a:ext cx="531485" cy="293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3025</a:t>
              </a: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8475227" y="4371201"/>
              <a:ext cx="531485" cy="293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3104</a:t>
              </a: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8475227" y="4752201"/>
              <a:ext cx="531485" cy="293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3107</a:t>
              </a: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8475227" y="5133201"/>
              <a:ext cx="531485" cy="293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2224</a:t>
              </a: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8475227" y="5514201"/>
              <a:ext cx="531485" cy="293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2427</a:t>
              </a: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8382000" y="6096000"/>
              <a:ext cx="751797" cy="293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Cell Line</a:t>
              </a:r>
            </a:p>
          </p:txBody>
        </p:sp>
      </p:grpSp>
      <p:sp>
        <p:nvSpPr>
          <p:cNvPr id="67" name="TextBox 66"/>
          <p:cNvSpPr txBox="1"/>
          <p:nvPr/>
        </p:nvSpPr>
        <p:spPr>
          <a:xfrm>
            <a:off x="149955" y="95534"/>
            <a:ext cx="1042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Figure </a:t>
            </a:r>
            <a:r>
              <a:rPr lang="en-US" smtClean="0"/>
              <a:t>S2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781107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18710</TotalTime>
  <Words>100</Words>
  <Application>Microsoft Office PowerPoint</Application>
  <PresentationFormat>Custom</PresentationFormat>
  <Paragraphs>43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0012761</cp:lastModifiedBy>
  <cp:revision>19</cp:revision>
  <dcterms:created xsi:type="dcterms:W3CDTF">2017-07-18T06:33:35Z</dcterms:created>
  <dcterms:modified xsi:type="dcterms:W3CDTF">2019-03-27T14:40:20Z</dcterms:modified>
</cp:coreProperties>
</file>