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2019/9/17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2019/9/17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2019/9/17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2019/9/17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2019/9/17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2019/9/17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dell\Desktop\PBMC_RNA2 (1)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20405"/>
            <a:ext cx="8316416" cy="6323600"/>
          </a:xfrm>
          <a:prstGeom prst="rect">
            <a:avLst/>
          </a:prstGeom>
          <a:noFill/>
        </p:spPr>
      </p:pic>
      <p:sp>
        <p:nvSpPr>
          <p:cNvPr id="5" name="TextBox 18"/>
          <p:cNvSpPr txBox="1">
            <a:spLocks noChangeArrowheads="1"/>
          </p:cNvSpPr>
          <p:nvPr/>
        </p:nvSpPr>
        <p:spPr bwMode="auto">
          <a:xfrm>
            <a:off x="2267744" y="6083965"/>
            <a:ext cx="5214938" cy="369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Figure </a:t>
            </a:r>
            <a:r>
              <a:rPr lang="en-US" altLang="zh-CN" smtClean="0">
                <a:latin typeface="Times New Roman" pitchFamily="18" charset="0"/>
                <a:cs typeface="Times New Roman" pitchFamily="18" charset="0"/>
              </a:rPr>
              <a:t>S1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主题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dell</dc:creator>
  <cp:lastModifiedBy>0013357</cp:lastModifiedBy>
  <cp:revision>2</cp:revision>
  <dcterms:created xsi:type="dcterms:W3CDTF">2018-10-31T06:12:15Z</dcterms:created>
  <dcterms:modified xsi:type="dcterms:W3CDTF">2019-09-17T08:55:08Z</dcterms:modified>
</cp:coreProperties>
</file>