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960350" cy="21959888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8" autoAdjust="0"/>
    <p:restoredTop sz="94660"/>
  </p:normalViewPr>
  <p:slideViewPr>
    <p:cSldViewPr snapToGrid="0">
      <p:cViewPr>
        <p:scale>
          <a:sx n="48" d="100"/>
          <a:sy n="48" d="100"/>
        </p:scale>
        <p:origin x="-1542" y="-78"/>
      </p:cViewPr>
      <p:guideLst>
        <p:guide orient="horz" pos="6916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865300D-C0DB-4A38-BD44-A77EA31991B3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74C055D-3DDC-4A69-8032-9333AC9DD4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5991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CBEB62A-5263-4422-9935-2F8A43E720BE}" type="datetimeFigureOut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47925" y="1252538"/>
            <a:ext cx="19939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3554FBB-5347-4C5F-BB9D-09F70482850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20570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83796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67593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2513895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3351860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418982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502779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5865756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6703721" algn="l" defTabSz="1675930" rtl="0" eaLnBrk="1" latinLnBrk="1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26" y="3593900"/>
            <a:ext cx="11016298" cy="7645294"/>
          </a:xfrm>
        </p:spPr>
        <p:txBody>
          <a:bodyPr anchor="b"/>
          <a:lstStyle>
            <a:lvl1pPr algn="ctr"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5" y="11534026"/>
            <a:ext cx="9720263" cy="5301888"/>
          </a:xfrm>
        </p:spPr>
        <p:txBody>
          <a:bodyPr/>
          <a:lstStyle>
            <a:lvl1pPr marL="0" indent="0" algn="ctr">
              <a:buNone/>
              <a:defRPr sz="3402"/>
            </a:lvl1pPr>
            <a:lvl2pPr marL="648004" indent="0" algn="ctr">
              <a:buNone/>
              <a:defRPr sz="2835"/>
            </a:lvl2pPr>
            <a:lvl3pPr marL="1296008" indent="0" algn="ctr">
              <a:buNone/>
              <a:defRPr sz="2551"/>
            </a:lvl3pPr>
            <a:lvl4pPr marL="1944013" indent="0" algn="ctr">
              <a:buNone/>
              <a:defRPr sz="2268"/>
            </a:lvl4pPr>
            <a:lvl5pPr marL="2592017" indent="0" algn="ctr">
              <a:buNone/>
              <a:defRPr sz="2268"/>
            </a:lvl5pPr>
            <a:lvl6pPr marL="3240020" indent="0" algn="ctr">
              <a:buNone/>
              <a:defRPr sz="2268"/>
            </a:lvl6pPr>
            <a:lvl7pPr marL="3888025" indent="0" algn="ctr">
              <a:buNone/>
              <a:defRPr sz="2268"/>
            </a:lvl7pPr>
            <a:lvl8pPr marL="4536030" indent="0" algn="ctr">
              <a:buNone/>
              <a:defRPr sz="2268"/>
            </a:lvl8pPr>
            <a:lvl9pPr marL="5184033" indent="0" algn="ctr">
              <a:buNone/>
              <a:defRPr sz="2268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3E5F-05D8-4883-BBA5-F544EA65A67D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9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8F2E-E25A-4875-A211-19CDE50E7B66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6345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3" y="1169161"/>
            <a:ext cx="2794575" cy="186099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5" y="1169161"/>
            <a:ext cx="8221722" cy="186099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23612-7092-43E6-87EE-5F3D47EAF4D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7514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705D-CDE0-4A8B-BD00-0C51EB3C5965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3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5" y="5474729"/>
            <a:ext cx="11178302" cy="9134702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5" y="14695848"/>
            <a:ext cx="11178302" cy="4803724"/>
          </a:xfrm>
        </p:spPr>
        <p:txBody>
          <a:bodyPr/>
          <a:lstStyle>
            <a:lvl1pPr marL="0" indent="0">
              <a:buNone/>
              <a:defRPr sz="3402">
                <a:solidFill>
                  <a:schemeClr val="tx1"/>
                </a:solidFill>
              </a:defRPr>
            </a:lvl1pPr>
            <a:lvl2pPr marL="64800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2pPr>
            <a:lvl3pPr marL="1296008" indent="0">
              <a:buNone/>
              <a:defRPr sz="2551">
                <a:solidFill>
                  <a:schemeClr val="tx1">
                    <a:tint val="75000"/>
                  </a:schemeClr>
                </a:solidFill>
              </a:defRPr>
            </a:lvl3pPr>
            <a:lvl4pPr marL="194401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4pPr>
            <a:lvl5pPr marL="2592017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5pPr>
            <a:lvl6pPr marL="324002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6pPr>
            <a:lvl7pPr marL="3888025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7pPr>
            <a:lvl8pPr marL="4536030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8pPr>
            <a:lvl9pPr marL="518403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F3DD-5303-44B3-94EB-3881814DB7A2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1112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9" y="5845805"/>
            <a:ext cx="5508149" cy="1393334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8C83-F889-49C6-8258-A889429BD78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7248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169166"/>
            <a:ext cx="11178302" cy="4244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5" y="5383224"/>
            <a:ext cx="5482835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5" y="8021460"/>
            <a:ext cx="5482835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80" y="5383224"/>
            <a:ext cx="5509837" cy="2638235"/>
          </a:xfrm>
        </p:spPr>
        <p:txBody>
          <a:bodyPr anchor="b"/>
          <a:lstStyle>
            <a:lvl1pPr marL="0" indent="0">
              <a:buNone/>
              <a:defRPr sz="3402" b="1"/>
            </a:lvl1pPr>
            <a:lvl2pPr marL="648004" indent="0">
              <a:buNone/>
              <a:defRPr sz="2835" b="1"/>
            </a:lvl2pPr>
            <a:lvl3pPr marL="1296008" indent="0">
              <a:buNone/>
              <a:defRPr sz="2551" b="1"/>
            </a:lvl3pPr>
            <a:lvl4pPr marL="1944013" indent="0">
              <a:buNone/>
              <a:defRPr sz="2268" b="1"/>
            </a:lvl4pPr>
            <a:lvl5pPr marL="2592017" indent="0">
              <a:buNone/>
              <a:defRPr sz="2268" b="1"/>
            </a:lvl5pPr>
            <a:lvl6pPr marL="3240020" indent="0">
              <a:buNone/>
              <a:defRPr sz="2268" b="1"/>
            </a:lvl6pPr>
            <a:lvl7pPr marL="3888025" indent="0">
              <a:buNone/>
              <a:defRPr sz="2268" b="1"/>
            </a:lvl7pPr>
            <a:lvl8pPr marL="4536030" indent="0">
              <a:buNone/>
              <a:defRPr sz="2268" b="1"/>
            </a:lvl8pPr>
            <a:lvl9pPr marL="5184033" indent="0">
              <a:buNone/>
              <a:defRPr sz="2268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80" y="8021460"/>
            <a:ext cx="5509837" cy="1179835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5AAA-86E6-4820-B832-9D5BB2BD7504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4410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C208-5E4C-41D1-9C78-730AEC10AC88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517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2E73-36E3-4BA5-A847-F77E213AA44F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10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9" y="3161822"/>
            <a:ext cx="6561177" cy="15605754"/>
          </a:xfrm>
        </p:spPr>
        <p:txBody>
          <a:bodyPr/>
          <a:lstStyle>
            <a:lvl1pPr>
              <a:defRPr sz="4536"/>
            </a:lvl1pPr>
            <a:lvl2pPr>
              <a:defRPr sz="3968"/>
            </a:lvl2pPr>
            <a:lvl3pPr>
              <a:defRPr sz="3402"/>
            </a:lvl3pPr>
            <a:lvl4pPr>
              <a:defRPr sz="2835"/>
            </a:lvl4pPr>
            <a:lvl5pPr>
              <a:defRPr sz="2835"/>
            </a:lvl5pPr>
            <a:lvl6pPr>
              <a:defRPr sz="2835"/>
            </a:lvl6pPr>
            <a:lvl7pPr>
              <a:defRPr sz="2835"/>
            </a:lvl7pPr>
            <a:lvl8pPr>
              <a:defRPr sz="2835"/>
            </a:lvl8pPr>
            <a:lvl9pPr>
              <a:defRPr sz="283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D3DE-4B30-48B5-95BB-DF6A3298C28C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107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1463993"/>
            <a:ext cx="4180050" cy="5123974"/>
          </a:xfrm>
        </p:spPr>
        <p:txBody>
          <a:bodyPr anchor="b"/>
          <a:lstStyle>
            <a:lvl1pPr>
              <a:defRPr sz="453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9" y="3161822"/>
            <a:ext cx="6561177" cy="15605754"/>
          </a:xfrm>
        </p:spPr>
        <p:txBody>
          <a:bodyPr anchor="t"/>
          <a:lstStyle>
            <a:lvl1pPr marL="0" indent="0">
              <a:buNone/>
              <a:defRPr sz="4536"/>
            </a:lvl1pPr>
            <a:lvl2pPr marL="648004" indent="0">
              <a:buNone/>
              <a:defRPr sz="3968"/>
            </a:lvl2pPr>
            <a:lvl3pPr marL="1296008" indent="0">
              <a:buNone/>
              <a:defRPr sz="3402"/>
            </a:lvl3pPr>
            <a:lvl4pPr marL="1944013" indent="0">
              <a:buNone/>
              <a:defRPr sz="2835"/>
            </a:lvl4pPr>
            <a:lvl5pPr marL="2592017" indent="0">
              <a:buNone/>
              <a:defRPr sz="2835"/>
            </a:lvl5pPr>
            <a:lvl6pPr marL="3240020" indent="0">
              <a:buNone/>
              <a:defRPr sz="2835"/>
            </a:lvl6pPr>
            <a:lvl7pPr marL="3888025" indent="0">
              <a:buNone/>
              <a:defRPr sz="2835"/>
            </a:lvl7pPr>
            <a:lvl8pPr marL="4536030" indent="0">
              <a:buNone/>
              <a:defRPr sz="2835"/>
            </a:lvl8pPr>
            <a:lvl9pPr marL="5184033" indent="0">
              <a:buNone/>
              <a:defRPr sz="28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2" y="6587967"/>
            <a:ext cx="4180050" cy="12205023"/>
          </a:xfrm>
        </p:spPr>
        <p:txBody>
          <a:bodyPr/>
          <a:lstStyle>
            <a:lvl1pPr marL="0" indent="0">
              <a:buNone/>
              <a:defRPr sz="2268"/>
            </a:lvl1pPr>
            <a:lvl2pPr marL="648004" indent="0">
              <a:buNone/>
              <a:defRPr sz="1984"/>
            </a:lvl2pPr>
            <a:lvl3pPr marL="1296008" indent="0">
              <a:buNone/>
              <a:defRPr sz="1701"/>
            </a:lvl3pPr>
            <a:lvl4pPr marL="1944013" indent="0">
              <a:buNone/>
              <a:defRPr sz="1418"/>
            </a:lvl4pPr>
            <a:lvl5pPr marL="2592017" indent="0">
              <a:buNone/>
              <a:defRPr sz="1418"/>
            </a:lvl5pPr>
            <a:lvl6pPr marL="3240020" indent="0">
              <a:buNone/>
              <a:defRPr sz="1418"/>
            </a:lvl6pPr>
            <a:lvl7pPr marL="3888025" indent="0">
              <a:buNone/>
              <a:defRPr sz="1418"/>
            </a:lvl7pPr>
            <a:lvl8pPr marL="4536030" indent="0">
              <a:buNone/>
              <a:defRPr sz="1418"/>
            </a:lvl8pPr>
            <a:lvl9pPr marL="5184033" indent="0">
              <a:buNone/>
              <a:defRPr sz="1418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1A72-34A7-4777-9297-BECAC6DDF237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21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1169166"/>
            <a:ext cx="11178302" cy="4244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5845805"/>
            <a:ext cx="11178302" cy="1393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6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6F1D-3C5F-40DC-B246-DD4AB1E6FA63}" type="datetime1">
              <a:rPr lang="ko-KR" altLang="en-US" smtClean="0"/>
              <a:pPr/>
              <a:t>2020-02-15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20353569"/>
            <a:ext cx="4374118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9" y="20353569"/>
            <a:ext cx="2916079" cy="11691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0877-69F3-4504-A8E9-73C2957422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09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1296008" rtl="0" eaLnBrk="1" latinLnBrk="1" hangingPunct="1">
        <a:lnSpc>
          <a:spcPct val="90000"/>
        </a:lnSpc>
        <a:spcBef>
          <a:spcPct val="0"/>
        </a:spcBef>
        <a:buNone/>
        <a:defRPr sz="62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3" indent="-324003" algn="l" defTabSz="1296008" rtl="0" eaLnBrk="1" latinLnBrk="1" hangingPunct="1">
        <a:lnSpc>
          <a:spcPct val="90000"/>
        </a:lnSpc>
        <a:spcBef>
          <a:spcPts val="1418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97200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3402" kern="1200">
          <a:solidFill>
            <a:schemeClr val="tx1"/>
          </a:solidFill>
          <a:latin typeface="+mn-lt"/>
          <a:ea typeface="+mn-ea"/>
          <a:cs typeface="+mn-cs"/>
        </a:defRPr>
      </a:lvl2pPr>
      <a:lvl3pPr marL="162001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268014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916020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564023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4212027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860032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508036" indent="-324003" algn="l" defTabSz="1296008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96008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3pPr>
      <a:lvl4pPr marL="194401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4pPr>
      <a:lvl5pPr marL="2592017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5pPr>
      <a:lvl6pPr marL="324002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6pPr>
      <a:lvl7pPr marL="3888025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7pPr>
      <a:lvl8pPr marL="4536030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8pPr>
      <a:lvl9pPr marL="5184033" algn="l" defTabSz="1296008" rtl="0" eaLnBrk="1" latinLnBrk="1" hangingPunct="1">
        <a:defRPr sz="25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3400716"/>
              </p:ext>
            </p:extLst>
          </p:nvPr>
        </p:nvGraphicFramePr>
        <p:xfrm>
          <a:off x="65702" y="1441310"/>
          <a:ext cx="12834549" cy="4219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2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133066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xmlns="" val="2202965807"/>
                    </a:ext>
                  </a:extLst>
                </a:gridCol>
                <a:gridCol w="1184223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721905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 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Children/</a:t>
                      </a:r>
                    </a:p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adolescent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7668976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Shi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2018 [32]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18139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9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0.90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[0.77; 1.05]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Collin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2016 [38]      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10396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[1.61;</a:t>
                      </a:r>
                      <a:r>
                        <a:rPr lang="en-US" altLang="ko-KR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2.14]</a:t>
                      </a:r>
                      <a:endParaRPr lang="en-US" altLang="ko-KR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Nijhof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2011 [67]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73636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0.14]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Rimes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2007 [74]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[0.18; 1.27]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Jones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[79]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8586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[0.23; 0.49]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Farmer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[80]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2.38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[1.71; 3.32]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7206588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Chalder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2003 [81]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[0.09; 0.38]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075489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[0.76; 0.91]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87650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effects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[0.22; 1.35]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98.9%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1.4319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7594110"/>
              </p:ext>
            </p:extLst>
          </p:nvPr>
        </p:nvGraphicFramePr>
        <p:xfrm>
          <a:off x="46705" y="5747278"/>
          <a:ext cx="12834550" cy="3612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522">
                  <a:extLst>
                    <a:ext uri="{9D8B030D-6E8A-4147-A177-3AD203B41FA5}">
                      <a16:colId xmlns:a16="http://schemas.microsoft.com/office/drawing/2014/main" xmlns="" val="1409189042"/>
                    </a:ext>
                  </a:extLst>
                </a:gridCol>
                <a:gridCol w="331945">
                  <a:extLst>
                    <a:ext uri="{9D8B030D-6E8A-4147-A177-3AD203B41FA5}">
                      <a16:colId xmlns:a16="http://schemas.microsoft.com/office/drawing/2014/main" xmlns="" val="1870204054"/>
                    </a:ext>
                  </a:extLst>
                </a:gridCol>
                <a:gridCol w="869430">
                  <a:extLst>
                    <a:ext uri="{9D8B030D-6E8A-4147-A177-3AD203B41FA5}">
                      <a16:colId xmlns:a16="http://schemas.microsoft.com/office/drawing/2014/main" xmlns="" val="889489863"/>
                    </a:ext>
                  </a:extLst>
                </a:gridCol>
                <a:gridCol w="1259174">
                  <a:extLst>
                    <a:ext uri="{9D8B030D-6E8A-4147-A177-3AD203B41FA5}">
                      <a16:colId xmlns:a16="http://schemas.microsoft.com/office/drawing/2014/main" xmlns="" val="4088979873"/>
                    </a:ext>
                  </a:extLst>
                </a:gridCol>
                <a:gridCol w="4597977">
                  <a:extLst>
                    <a:ext uri="{9D8B030D-6E8A-4147-A177-3AD203B41FA5}">
                      <a16:colId xmlns:a16="http://schemas.microsoft.com/office/drawing/2014/main" xmlns="" val="120783647"/>
                    </a:ext>
                  </a:extLst>
                </a:gridCol>
                <a:gridCol w="898359">
                  <a:extLst>
                    <a:ext uri="{9D8B030D-6E8A-4147-A177-3AD203B41FA5}">
                      <a16:colId xmlns:a16="http://schemas.microsoft.com/office/drawing/2014/main" xmlns="" val="3270725404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xmlns="" val="3683565691"/>
                    </a:ext>
                  </a:extLst>
                </a:gridCol>
                <a:gridCol w="850231">
                  <a:extLst>
                    <a:ext uri="{9D8B030D-6E8A-4147-A177-3AD203B41FA5}">
                      <a16:colId xmlns:a16="http://schemas.microsoft.com/office/drawing/2014/main" xmlns="" val="3525253308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xmlns="" val="2749235395"/>
                    </a:ext>
                  </a:extLst>
                </a:gridCol>
              </a:tblGrid>
              <a:tr h="404646">
                <a:tc rowSpan="2"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        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CFS/ME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Cases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Cases of</a:t>
                      </a:r>
                      <a:r>
                        <a:rPr lang="en-US" altLang="ko-KR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 population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Incidence Rate (%)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 (%) 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95%-CI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282246"/>
                  </a:ext>
                </a:extLst>
              </a:tr>
              <a:tr h="40464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34292" marB="34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4603309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SH,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2008 [71]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0.41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[0.15; 1.10]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593090"/>
                  </a:ext>
                </a:extLst>
              </a:tr>
              <a:tr h="301176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Huibers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2004 [78]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3.62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[3.15; 4.16]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8440909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McCauley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2002 [82]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2.25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[1.42; 3.58]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0887130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1998 [86]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[0.79; 1.50]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290213"/>
                  </a:ext>
                </a:extLst>
              </a:tr>
              <a:tr h="296563"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20000"/>
                        </a:lnSpc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Jason </a:t>
                      </a:r>
                      <a:r>
                        <a:rPr lang="en-US" altLang="ko-KR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en-US" altLang="ko-KR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al.,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1993 [93]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4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1474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[0.41; 1.35]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0000"/>
                        </a:lnSpc>
                      </a:pPr>
                      <a:r>
                        <a:rPr lang="en-US" altLang="ko-K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4836199"/>
                  </a:ext>
                </a:extLst>
              </a:tr>
              <a:tr h="369205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</a:t>
                      </a: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 model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2.70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[2.39; 3.04]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4201241"/>
                  </a:ext>
                </a:extLst>
              </a:tr>
              <a:tr h="248271">
                <a:tc gridSpan="3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endParaRPr lang="en-US" altLang="ko-KR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2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 </a:t>
                      </a:r>
                      <a:r>
                        <a:rPr lang="en-US" altLang="ko-KR" sz="15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lnSpc>
                          <a:spcPct val="20000"/>
                        </a:lnSpc>
                      </a:pPr>
                      <a:endParaRPr lang="ko-KR" alt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[0.61; 2.78]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20000"/>
                        </a:lnSpc>
                      </a:pPr>
                      <a:r>
                        <a:rPr lang="en-US" altLang="ko-KR" sz="1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100.0%</a:t>
                      </a: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7745429"/>
                  </a:ext>
                </a:extLst>
              </a:tr>
              <a:tr h="556781"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r>
                        <a:rPr lang="en-US" altLang="ko-KR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Heterogeneity </a:t>
                      </a:r>
                      <a:endParaRPr lang="ko-KR" altLang="en-US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ko-KR" sz="1500" baseline="30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95.0%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90000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80000"/>
                        </a:lnSpc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sz="15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0.6657</a:t>
                      </a:r>
                    </a:p>
                    <a:p>
                      <a:pPr marL="0" marR="0" lvl="0" indent="0" algn="l" defTabSz="1320759" rtl="0" eaLnBrk="1" fontAlgn="auto" latinLnBrk="1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ko-KR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&lt;0.01</a:t>
                      </a:r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3" marR="68583" marT="90000" marB="3429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en-US" altLang="ko-K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"/>
                        </a:lnSpc>
                      </a:pPr>
                      <a:endParaRPr lang="ko-KR" alt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8004142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6ABCF5D-6227-477D-A84F-866680B7F045}"/>
              </a:ext>
            </a:extLst>
          </p:cNvPr>
          <p:cNvSpPr txBox="1"/>
          <p:nvPr/>
        </p:nvSpPr>
        <p:spPr>
          <a:xfrm>
            <a:off x="65702" y="1003820"/>
            <a:ext cx="1174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3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Meta-analysis of the CFS/ME prevalence for children and adolescents (A) and specific populations (B</a:t>
            </a:r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4021337" y="1961035"/>
            <a:ext cx="5723467" cy="3529083"/>
            <a:chOff x="4052681" y="1975103"/>
            <a:chExt cx="5723467" cy="3529083"/>
          </a:xfrm>
        </p:grpSpPr>
        <p:pic>
          <p:nvPicPr>
            <p:cNvPr id="39" name="그림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71279" y="1975103"/>
              <a:ext cx="2773199" cy="2880683"/>
            </a:xfrm>
            <a:prstGeom prst="rect">
              <a:avLst/>
            </a:prstGeom>
          </p:spPr>
        </p:pic>
        <p:grpSp>
          <p:nvGrpSpPr>
            <p:cNvPr id="40" name="그룹 39"/>
            <p:cNvGrpSpPr/>
            <p:nvPr/>
          </p:nvGrpSpPr>
          <p:grpSpPr>
            <a:xfrm>
              <a:off x="4052681" y="5053659"/>
              <a:ext cx="5723467" cy="450527"/>
              <a:chOff x="4052681" y="5053659"/>
              <a:chExt cx="5723467" cy="450527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4052681" y="5185637"/>
                <a:ext cx="572346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1.0            2.0           3.0           4.0            5.0            6.0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2" name="그림 4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255533" y="5053659"/>
                <a:ext cx="4749402" cy="196996"/>
              </a:xfrm>
              <a:prstGeom prst="rect">
                <a:avLst/>
              </a:prstGeom>
            </p:spPr>
          </p:pic>
        </p:grpSp>
      </p:grpSp>
      <p:grpSp>
        <p:nvGrpSpPr>
          <p:cNvPr id="43" name="그룹 42"/>
          <p:cNvGrpSpPr/>
          <p:nvPr/>
        </p:nvGrpSpPr>
        <p:grpSpPr>
          <a:xfrm>
            <a:off x="4111277" y="6169828"/>
            <a:ext cx="5723467" cy="3167584"/>
            <a:chOff x="4052680" y="6536436"/>
            <a:chExt cx="5723467" cy="2955569"/>
          </a:xfrm>
        </p:grpSpPr>
        <p:pic>
          <p:nvPicPr>
            <p:cNvPr id="44" name="그림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17078" y="6536436"/>
              <a:ext cx="3702793" cy="2417411"/>
            </a:xfrm>
            <a:prstGeom prst="rect">
              <a:avLst/>
            </a:prstGeom>
          </p:spPr>
        </p:pic>
        <p:grpSp>
          <p:nvGrpSpPr>
            <p:cNvPr id="45" name="그룹 44"/>
            <p:cNvGrpSpPr/>
            <p:nvPr/>
          </p:nvGrpSpPr>
          <p:grpSpPr>
            <a:xfrm>
              <a:off x="4052680" y="9041478"/>
              <a:ext cx="5723467" cy="450527"/>
              <a:chOff x="4164456" y="9966310"/>
              <a:chExt cx="5723467" cy="450527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4164456" y="10098288"/>
                <a:ext cx="5723467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7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0.0            1.0            2.0           3.0           4.0            5.0            6.0 (%) </a:t>
                </a:r>
                <a:endParaRPr lang="ko-KR" altLang="en-US" sz="147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7" name="그림 4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367308" y="9966310"/>
                <a:ext cx="4749402" cy="1969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401721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1770</TotalTime>
  <Words>367</Words>
  <Application>Microsoft Office PowerPoint</Application>
  <PresentationFormat>Custom</PresentationFormat>
  <Paragraphs>209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0016236</cp:lastModifiedBy>
  <cp:revision>21</cp:revision>
  <cp:lastPrinted>2020-01-02T00:55:33Z</cp:lastPrinted>
  <dcterms:created xsi:type="dcterms:W3CDTF">2019-12-30T09:07:39Z</dcterms:created>
  <dcterms:modified xsi:type="dcterms:W3CDTF">2020-02-15T03:25:25Z</dcterms:modified>
</cp:coreProperties>
</file>