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2960350" cy="21959888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8" autoAdjust="0"/>
    <p:restoredTop sz="94660"/>
  </p:normalViewPr>
  <p:slideViewPr>
    <p:cSldViewPr snapToGrid="0">
      <p:cViewPr>
        <p:scale>
          <a:sx n="48" d="100"/>
          <a:sy n="48" d="100"/>
        </p:scale>
        <p:origin x="-1542" y="-48"/>
      </p:cViewPr>
      <p:guideLst>
        <p:guide orient="horz" pos="6916"/>
        <p:guide pos="4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0865300D-C0DB-4A38-BD44-A77EA31991B3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74C055D-3DDC-4A69-8032-9333AC9DD4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59915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CBEB62A-5263-4422-9935-2F8A43E720BE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447925" y="1252538"/>
            <a:ext cx="19939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3554FBB-5347-4C5F-BB9D-09F70482850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205709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3796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7593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51389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35186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18982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502779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86575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70372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26" y="3593900"/>
            <a:ext cx="11016298" cy="7645294"/>
          </a:xfrm>
        </p:spPr>
        <p:txBody>
          <a:bodyPr anchor="b"/>
          <a:lstStyle>
            <a:lvl1pPr algn="ctr"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5" y="11534026"/>
            <a:ext cx="9720263" cy="5301888"/>
          </a:xfrm>
        </p:spPr>
        <p:txBody>
          <a:bodyPr/>
          <a:lstStyle>
            <a:lvl1pPr marL="0" indent="0" algn="ctr">
              <a:buNone/>
              <a:defRPr sz="3402"/>
            </a:lvl1pPr>
            <a:lvl2pPr marL="648004" indent="0" algn="ctr">
              <a:buNone/>
              <a:defRPr sz="2835"/>
            </a:lvl2pPr>
            <a:lvl3pPr marL="1296008" indent="0" algn="ctr">
              <a:buNone/>
              <a:defRPr sz="2551"/>
            </a:lvl3pPr>
            <a:lvl4pPr marL="1944013" indent="0" algn="ctr">
              <a:buNone/>
              <a:defRPr sz="2268"/>
            </a:lvl4pPr>
            <a:lvl5pPr marL="2592017" indent="0" algn="ctr">
              <a:buNone/>
              <a:defRPr sz="2268"/>
            </a:lvl5pPr>
            <a:lvl6pPr marL="3240020" indent="0" algn="ctr">
              <a:buNone/>
              <a:defRPr sz="2268"/>
            </a:lvl6pPr>
            <a:lvl7pPr marL="3888025" indent="0" algn="ctr">
              <a:buNone/>
              <a:defRPr sz="2268"/>
            </a:lvl7pPr>
            <a:lvl8pPr marL="4536030" indent="0" algn="ctr">
              <a:buNone/>
              <a:defRPr sz="2268"/>
            </a:lvl8pPr>
            <a:lvl9pPr marL="5184033" indent="0" algn="ctr">
              <a:buNone/>
              <a:defRPr sz="2268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3E5F-05D8-4883-BBA5-F544EA65A67D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94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78F2E-E25A-4875-A211-19CDE50E7B66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6345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4753" y="1169161"/>
            <a:ext cx="2794575" cy="1860999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025" y="1169161"/>
            <a:ext cx="8221722" cy="1860999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3612-7092-43E6-87EE-5F3D47EAF4D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7514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705D-CDE0-4A8B-BD00-0C51EB3C5965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1443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5" y="5474729"/>
            <a:ext cx="11178302" cy="9134702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5" y="14695848"/>
            <a:ext cx="11178302" cy="4803724"/>
          </a:xfrm>
        </p:spPr>
        <p:txBody>
          <a:bodyPr/>
          <a:lstStyle>
            <a:lvl1pPr marL="0" indent="0">
              <a:buNone/>
              <a:defRPr sz="3402">
                <a:solidFill>
                  <a:schemeClr val="tx1"/>
                </a:solidFill>
              </a:defRPr>
            </a:lvl1pPr>
            <a:lvl2pPr marL="64800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2pPr>
            <a:lvl3pPr marL="1296008" indent="0">
              <a:buNone/>
              <a:defRPr sz="2551">
                <a:solidFill>
                  <a:schemeClr val="tx1">
                    <a:tint val="75000"/>
                  </a:schemeClr>
                </a:solidFill>
              </a:defRPr>
            </a:lvl3pPr>
            <a:lvl4pPr marL="194401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4pPr>
            <a:lvl5pPr marL="259201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5pPr>
            <a:lvl6pPr marL="324002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6pPr>
            <a:lvl7pPr marL="3888025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7pPr>
            <a:lvl8pPr marL="453603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8pPr>
            <a:lvl9pPr marL="518403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F3DD-5303-44B3-94EB-3881814DB7A2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1127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024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179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8C83-F889-49C6-8258-A889429BD78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7248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169166"/>
            <a:ext cx="11178302" cy="4244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15" y="5383224"/>
            <a:ext cx="5482835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15" y="8021460"/>
            <a:ext cx="5482835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61180" y="5383224"/>
            <a:ext cx="5509837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61180" y="8021460"/>
            <a:ext cx="5509837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5AAA-86E6-4820-B832-9D5BB2BD7504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4410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C208-5E4C-41D1-9C78-730AEC10AC88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517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2E73-36E3-4BA5-A847-F77E213AA44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421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39" y="3161822"/>
            <a:ext cx="6561177" cy="15605754"/>
          </a:xfrm>
        </p:spPr>
        <p:txBody>
          <a:bodyPr/>
          <a:lstStyle>
            <a:lvl1pPr>
              <a:defRPr sz="4536"/>
            </a:lvl1pPr>
            <a:lvl2pPr>
              <a:defRPr sz="3968"/>
            </a:lvl2pPr>
            <a:lvl3pPr>
              <a:defRPr sz="3402"/>
            </a:lvl3pPr>
            <a:lvl4pPr>
              <a:defRPr sz="2835"/>
            </a:lvl4pPr>
            <a:lvl5pPr>
              <a:defRPr sz="2835"/>
            </a:lvl5pPr>
            <a:lvl6pPr>
              <a:defRPr sz="2835"/>
            </a:lvl6pPr>
            <a:lvl7pPr>
              <a:defRPr sz="2835"/>
            </a:lvl7pPr>
            <a:lvl8pPr>
              <a:defRPr sz="2835"/>
            </a:lvl8pPr>
            <a:lvl9pPr>
              <a:defRPr sz="2835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D3DE-4B30-48B5-95BB-DF6A3298C28C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107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9839" y="3161822"/>
            <a:ext cx="6561177" cy="15605754"/>
          </a:xfrm>
        </p:spPr>
        <p:txBody>
          <a:bodyPr anchor="t"/>
          <a:lstStyle>
            <a:lvl1pPr marL="0" indent="0">
              <a:buNone/>
              <a:defRPr sz="4536"/>
            </a:lvl1pPr>
            <a:lvl2pPr marL="648004" indent="0">
              <a:buNone/>
              <a:defRPr sz="3968"/>
            </a:lvl2pPr>
            <a:lvl3pPr marL="1296008" indent="0">
              <a:buNone/>
              <a:defRPr sz="3402"/>
            </a:lvl3pPr>
            <a:lvl4pPr marL="1944013" indent="0">
              <a:buNone/>
              <a:defRPr sz="2835"/>
            </a:lvl4pPr>
            <a:lvl5pPr marL="2592017" indent="0">
              <a:buNone/>
              <a:defRPr sz="2835"/>
            </a:lvl5pPr>
            <a:lvl6pPr marL="3240020" indent="0">
              <a:buNone/>
              <a:defRPr sz="2835"/>
            </a:lvl6pPr>
            <a:lvl7pPr marL="3888025" indent="0">
              <a:buNone/>
              <a:defRPr sz="2835"/>
            </a:lvl7pPr>
            <a:lvl8pPr marL="4536030" indent="0">
              <a:buNone/>
              <a:defRPr sz="2835"/>
            </a:lvl8pPr>
            <a:lvl9pPr marL="5184033" indent="0">
              <a:buNone/>
              <a:defRPr sz="283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1A72-34A7-4777-9297-BECAC6DDF237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215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1169166"/>
            <a:ext cx="11178302" cy="4244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5845805"/>
            <a:ext cx="11178302" cy="1393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6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E6F1D-3C5F-40DC-B246-DD4AB1E6FA63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93116" y="20353569"/>
            <a:ext cx="4374118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53249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09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1296008" rtl="0" eaLnBrk="1" latinLnBrk="1" hangingPunct="1">
        <a:lnSpc>
          <a:spcPct val="90000"/>
        </a:lnSpc>
        <a:spcBef>
          <a:spcPct val="0"/>
        </a:spcBef>
        <a:buNone/>
        <a:defRPr sz="62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3" indent="-324003" algn="l" defTabSz="1296008" rtl="0" eaLnBrk="1" latinLnBrk="1" hangingPunct="1">
        <a:lnSpc>
          <a:spcPct val="90000"/>
        </a:lnSpc>
        <a:spcBef>
          <a:spcPts val="1418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97200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62001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268014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91602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564023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421202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860032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508036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96008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3pPr>
      <a:lvl4pPr marL="194401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592017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24002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3888025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53603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18403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3663652"/>
              </p:ext>
            </p:extLst>
          </p:nvPr>
        </p:nvGraphicFramePr>
        <p:xfrm>
          <a:off x="91957" y="1331549"/>
          <a:ext cx="12843746" cy="1236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006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315116">
                  <a:extLst>
                    <a:ext uri="{9D8B030D-6E8A-4147-A177-3AD203B41FA5}">
                      <a16:colId xmlns:a16="http://schemas.microsoft.com/office/drawing/2014/main" xmlns="" val="2513535775"/>
                    </a:ext>
                  </a:extLst>
                </a:gridCol>
                <a:gridCol w="862428">
                  <a:extLst>
                    <a:ext uri="{9D8B030D-6E8A-4147-A177-3AD203B41FA5}">
                      <a16:colId xmlns:a16="http://schemas.microsoft.com/office/drawing/2014/main" xmlns="" val="600053052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448838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8359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50231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CDC-1994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78486074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Shi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2018 [32]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18139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6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[0.77; 1.05]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Vincent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2012 [64]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183841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0.05]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8537908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[37]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[0.17; 0.21]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8944288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Bhui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[65]  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2.52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[2.09; 3.05]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0794679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Hamaguchi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[66]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[0.58; 1.65]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62126362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Nijhof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[67]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73636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0.14]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van't Leven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2010 [68]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9062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[0.80; 1.21]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52930925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Cho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2009 [69]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[1.58;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2.73]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78994920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Cho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2009 [69]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[1.26; 2.06]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8126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2008 [70]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[0.01; 0.43]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3389006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2008 [71]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[0.15; 1.10]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963373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Reeves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[72]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[1.67; 2.42]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52899567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Njoku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[50]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0.86]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7242282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Rimes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[74]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[0.18; 1.27]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[55]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[0.33;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1.13]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8437475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Furberg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[75]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4591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[2.30; 3.27]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03153161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Evangard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[76]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31405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[2.17; 2.51]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46927803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Yiu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[77]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6.42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[5.03;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8.18]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721321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Huibers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[78]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[3.15; 4.16]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6063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Jones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[79]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8586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[0.23; 0.49]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48361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Farmer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[80]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[1.71; 3.32]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07206588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Chalder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2003 [81]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4240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0.38]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9107548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Reyes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2003 [54]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7162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[0.45; 0.81]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0182719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McCauley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[82]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[1.42; 3.58]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23522958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[1.64;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2.80]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8226694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2000 [83]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[0.69; 2.14]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3586543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Ji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JD,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2000 [84]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[1.43; 2.89]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342582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Ji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JD,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1999 [85]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[1.02; 3.51]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58115011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1999 [53]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28673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[0.35; 0.50]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74072927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1998 [86]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[0.79; 1.50]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48131884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Steele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1998 [87]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14627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[0.16; 0.32]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71657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Fukuda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[88]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3.43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[2.65; 4.44]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0685595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[2.00; 3.44]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6350838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Minowa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Pelosi,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1996 [90]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65500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[0.54; 0.66]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2505575"/>
                  </a:ext>
                </a:extLst>
              </a:tr>
              <a:tr h="382540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</a:t>
                      </a: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1.06; 1.13]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281354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effects </a:t>
                      </a:r>
                      <a:r>
                        <a:rPr lang="en-US" altLang="ko-KR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ko-KR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</a:t>
                      </a: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0.60; 1.33]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10637798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99.1%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1.3691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6ABCF5D-6227-477D-A84F-866680B7F045}"/>
              </a:ext>
            </a:extLst>
          </p:cNvPr>
          <p:cNvSpPr txBox="1"/>
          <p:nvPr/>
        </p:nvSpPr>
        <p:spPr>
          <a:xfrm>
            <a:off x="91957" y="968749"/>
            <a:ext cx="1035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4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 of CFS/ME prevalence based on the CDC-1994 case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299186" y="2031563"/>
            <a:ext cx="5711131" cy="11477299"/>
            <a:chOff x="4319136" y="2031563"/>
            <a:chExt cx="5711131" cy="11477299"/>
          </a:xfrm>
        </p:grpSpPr>
        <p:grpSp>
          <p:nvGrpSpPr>
            <p:cNvPr id="18" name="그룹 17"/>
            <p:cNvGrpSpPr/>
            <p:nvPr/>
          </p:nvGrpSpPr>
          <p:grpSpPr>
            <a:xfrm>
              <a:off x="4319136" y="13057073"/>
              <a:ext cx="5711131" cy="451789"/>
              <a:chOff x="4081382" y="14247381"/>
              <a:chExt cx="6452506" cy="451789"/>
            </a:xfrm>
          </p:grpSpPr>
          <p:pic>
            <p:nvPicPr>
              <p:cNvPr id="20" name="그림 19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161550" y="14247381"/>
                <a:ext cx="5506913" cy="206392"/>
              </a:xfrm>
              <a:prstGeom prst="rect">
                <a:avLst/>
              </a:prstGeom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4081382" y="14380621"/>
                <a:ext cx="6452506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  1.0      2.0      3.0       4.0      5.0      6.0      7.0      8.0     9.0 (%) 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31800" y="2031563"/>
              <a:ext cx="4817518" cy="10875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29564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1770</TotalTime>
  <Words>687</Words>
  <Application>Microsoft Office PowerPoint</Application>
  <PresentationFormat>Custom</PresentationFormat>
  <Paragraphs>395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0016236</cp:lastModifiedBy>
  <cp:revision>21</cp:revision>
  <cp:lastPrinted>2020-01-02T00:55:33Z</cp:lastPrinted>
  <dcterms:created xsi:type="dcterms:W3CDTF">2019-12-30T09:07:39Z</dcterms:created>
  <dcterms:modified xsi:type="dcterms:W3CDTF">2020-02-15T03:25:44Z</dcterms:modified>
</cp:coreProperties>
</file>