
<file path=[Content_Types].xml><?xml version="1.0" encoding="utf-8"?>
<Types xmlns="http://schemas.openxmlformats.org/package/2006/content-types">
  <Default Extension="jpeg" ContentType="image/jpe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32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3742850" name="图片 6" descr="E:\生物信息结果数据\treat_RT_5PCA\both0.05\结果图表\allsamp_treat_RT_5muadd_qqplot.tif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598295" y="0"/>
            <a:ext cx="5947410" cy="59474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1307465" y="5939155"/>
            <a:ext cx="712216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1200" b="1" dirty="0" smtClean="0">
                <a:latin typeface="Times New Roman" panose="02020603050405020304" charset="0"/>
              </a:rPr>
              <a:t>Additional </a:t>
            </a:r>
            <a:r>
              <a:rPr lang="en-US" sz="1200" b="1" dirty="0">
                <a:latin typeface="Times New Roman" panose="02020603050405020304" charset="0"/>
              </a:rPr>
              <a:t>Figure </a:t>
            </a:r>
            <a:r>
              <a:rPr lang="en-US" sz="1200" b="1" dirty="0" err="1" smtClean="0">
                <a:latin typeface="Times New Roman" panose="02020603050405020304" charset="0"/>
              </a:rPr>
              <a:t>S1</a:t>
            </a:r>
            <a:r>
              <a:rPr lang="en-US" sz="1200" b="1" dirty="0">
                <a:latin typeface="Times New Roman" panose="02020603050405020304" charset="0"/>
              </a:rPr>
              <a:t>:</a:t>
            </a:r>
            <a:r>
              <a:rPr lang="en-US" sz="1200" b="0" dirty="0">
                <a:latin typeface="Times New Roman" panose="02020603050405020304" charset="0"/>
              </a:rPr>
              <a:t> Quantile-quantile plot of genome-wide </a:t>
            </a:r>
            <a:r>
              <a:rPr lang="en-US" sz="1200" b="0" i="1" dirty="0">
                <a:latin typeface="Times New Roman" panose="02020603050405020304" charset="0"/>
              </a:rPr>
              <a:t>P</a:t>
            </a:r>
            <a:r>
              <a:rPr lang="en-US" sz="1200" b="0" dirty="0">
                <a:latin typeface="Times New Roman" panose="02020603050405020304" charset="0"/>
              </a:rPr>
              <a:t> value</a:t>
            </a:r>
            <a:r>
              <a:rPr lang="en-US" sz="1200" b="0" dirty="0">
                <a:solidFill>
                  <a:schemeClr val="tx1"/>
                </a:solidFill>
                <a:latin typeface="Times New Roman" panose="02020603050405020304" charset="0"/>
              </a:rPr>
              <a:t>s</a:t>
            </a:r>
            <a:r>
              <a:rPr lang="en-US" sz="1200" b="0" dirty="0">
                <a:latin typeface="Times New Roman" panose="02020603050405020304" charset="0"/>
              </a:rPr>
              <a:t> of associations. </a:t>
            </a:r>
            <a:r>
              <a:rPr lang="en-US" sz="1200" b="0" dirty="0">
                <a:solidFill>
                  <a:schemeClr val="tx1"/>
                </a:solidFill>
                <a:latin typeface="Times New Roman" panose="02020603050405020304" charset="0"/>
              </a:rPr>
              <a:t>The</a:t>
            </a:r>
            <a:r>
              <a:rPr lang="en-US" sz="1200" b="0" dirty="0">
                <a:latin typeface="Times New Roman" panose="02020603050405020304" charset="0"/>
              </a:rPr>
              <a:t> x-axis indicate</a:t>
            </a:r>
            <a:r>
              <a:rPr lang="en-US" sz="1200" b="0" dirty="0">
                <a:solidFill>
                  <a:schemeClr val="tx1"/>
                </a:solidFill>
                <a:latin typeface="Times New Roman" panose="02020603050405020304" charset="0"/>
              </a:rPr>
              <a:t>s</a:t>
            </a:r>
            <a:r>
              <a:rPr lang="en-US" sz="1200" b="0" dirty="0">
                <a:latin typeface="Times New Roman" panose="02020603050405020304" charset="0"/>
              </a:rPr>
              <a:t> expected </a:t>
            </a:r>
            <a:r>
              <a:rPr lang="en-US" sz="1200" b="0" i="1" dirty="0">
                <a:latin typeface="Times New Roman" panose="02020603050405020304" charset="0"/>
              </a:rPr>
              <a:t>P</a:t>
            </a:r>
            <a:r>
              <a:rPr lang="en-US" sz="1200" b="0" dirty="0">
                <a:latin typeface="Times New Roman" panose="02020603050405020304" charset="0"/>
              </a:rPr>
              <a:t> values, and the y-axis indicates observed </a:t>
            </a:r>
            <a:r>
              <a:rPr lang="en-US" sz="1200" b="0" i="1" dirty="0">
                <a:latin typeface="Times New Roman" panose="02020603050405020304" charset="0"/>
              </a:rPr>
              <a:t>P</a:t>
            </a:r>
            <a:r>
              <a:rPr lang="en-US" sz="1200" b="0" dirty="0">
                <a:latin typeface="Times New Roman" panose="02020603050405020304" charset="0"/>
              </a:rPr>
              <a:t> values. The points represent the distribution of the </a:t>
            </a:r>
            <a:r>
              <a:rPr lang="en-US" sz="1200" b="0" i="1" dirty="0">
                <a:latin typeface="Times New Roman" panose="02020603050405020304" charset="0"/>
              </a:rPr>
              <a:t>P</a:t>
            </a:r>
            <a:r>
              <a:rPr lang="en-US" sz="1200" b="0" dirty="0">
                <a:latin typeface="Times New Roman" panose="02020603050405020304" charset="0"/>
              </a:rPr>
              <a:t> values for the associations of 3,968,928 </a:t>
            </a:r>
            <a:r>
              <a:rPr lang="en-US" sz="1200" b="0" dirty="0" err="1">
                <a:latin typeface="Times New Roman" panose="02020603050405020304" charset="0"/>
              </a:rPr>
              <a:t>antosome</a:t>
            </a:r>
            <a:r>
              <a:rPr lang="en-US" sz="1200" b="0" dirty="0">
                <a:latin typeface="Times New Roman" panose="02020603050405020304" charset="0"/>
              </a:rPr>
              <a:t> </a:t>
            </a:r>
            <a:r>
              <a:rPr lang="en-US" sz="1200" b="0" dirty="0" err="1">
                <a:latin typeface="Times New Roman" panose="02020603050405020304" charset="0"/>
              </a:rPr>
              <a:t>SNPs</a:t>
            </a:r>
            <a:r>
              <a:rPr lang="en-US" sz="1200" b="0" dirty="0">
                <a:latin typeface="Times New Roman" panose="02020603050405020304" charset="0"/>
              </a:rPr>
              <a:t> in 1467 NPC patients.</a:t>
            </a:r>
            <a:endParaRPr lang="en-US" altLang="en-US" sz="1200" b="0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293</Words>
  <Application>WPS 演示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Times New Roman</vt:lpstr>
      <vt:lpstr>微软雅黑</vt:lpstr>
      <vt:lpstr>Arial Unicode MS</vt:lpstr>
      <vt:lpstr>Calibri Light</vt:lpstr>
      <vt:lpstr>Calibri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YDWinter</cp:lastModifiedBy>
  <cp:revision>10</cp:revision>
  <dcterms:created xsi:type="dcterms:W3CDTF">2019-01-26T12:27:00Z</dcterms:created>
  <dcterms:modified xsi:type="dcterms:W3CDTF">2020-06-03T01:04:35Z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2052-11.1.0.9740</vt:lpwstr>
  </property>
</Properties>
</file>