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2304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36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4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3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81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8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2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01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95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1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62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41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D634A-64B5-4E2B-848D-615644B8BFBE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24E60-A239-4FE4-B48E-E46A8A7F7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2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89030F0-E4FB-4987-BFBD-2CCC7D1456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9" t="914" r="878"/>
          <a:stretch/>
        </p:blipFill>
        <p:spPr>
          <a:xfrm>
            <a:off x="984142" y="1728061"/>
            <a:ext cx="4037309" cy="3854445"/>
          </a:xfrm>
          <a:prstGeom prst="rect">
            <a:avLst/>
          </a:prstGeom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A24724F8-E37B-4C2C-87DF-02E7E7008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706201"/>
              </p:ext>
            </p:extLst>
          </p:nvPr>
        </p:nvGraphicFramePr>
        <p:xfrm>
          <a:off x="2306738" y="3481542"/>
          <a:ext cx="1723156" cy="1769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4592">
                  <a:extLst>
                    <a:ext uri="{9D8B030D-6E8A-4147-A177-3AD203B41FA5}">
                      <a16:colId xmlns:a16="http://schemas.microsoft.com/office/drawing/2014/main" val="3383801104"/>
                    </a:ext>
                  </a:extLst>
                </a:gridCol>
                <a:gridCol w="458564">
                  <a:extLst>
                    <a:ext uri="{9D8B030D-6E8A-4147-A177-3AD203B41FA5}">
                      <a16:colId xmlns:a16="http://schemas.microsoft.com/office/drawing/2014/main" val="2846721949"/>
                    </a:ext>
                  </a:extLst>
                </a:gridCol>
              </a:tblGrid>
              <a:tr h="222505"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976729"/>
                  </a:ext>
                </a:extLst>
              </a:tr>
              <a:tr h="222505"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314701"/>
                  </a:ext>
                </a:extLst>
              </a:tr>
              <a:tr h="222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88879"/>
                  </a:ext>
                </a:extLst>
              </a:tr>
              <a:tr h="222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PI-</a:t>
                      </a:r>
                      <a:r>
                        <a:rPr lang="en-U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CpGs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059350"/>
                  </a:ext>
                </a:extLst>
              </a:tr>
              <a:tr h="222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Clinical+DCA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604645"/>
                  </a:ext>
                </a:extLst>
              </a:tr>
              <a:tr h="202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+ PI-</a:t>
                      </a:r>
                      <a:r>
                        <a:rPr lang="en-U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CpGs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45175"/>
                  </a:ext>
                </a:extLst>
              </a:tr>
              <a:tr h="2320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Triple classifier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22261"/>
                  </a:ext>
                </a:extLst>
              </a:tr>
              <a:tr h="2225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600377"/>
                  </a:ext>
                </a:extLst>
              </a:tr>
            </a:tbl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8B01BFAF-78F1-48D3-861A-89B08E1F36ED}"/>
              </a:ext>
            </a:extLst>
          </p:cNvPr>
          <p:cNvSpPr txBox="1"/>
          <p:nvPr/>
        </p:nvSpPr>
        <p:spPr>
          <a:xfrm>
            <a:off x="80387" y="180870"/>
            <a:ext cx="2100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Additional Figure S1</a:t>
            </a:r>
          </a:p>
        </p:txBody>
      </p:sp>
    </p:spTree>
    <p:extLst>
      <p:ext uri="{BB962C8B-B14F-4D97-AF65-F5344CB8AC3E}">
        <p14:creationId xmlns:p14="http://schemas.microsoft.com/office/powerpoint/2010/main" val="853284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</TotalTime>
  <Words>23</Words>
  <Application>Microsoft Office PowerPoint</Application>
  <PresentationFormat>Bildspel på skärmen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Sofie Degerman</dc:creator>
  <cp:lastModifiedBy>Sofie Degerman</cp:lastModifiedBy>
  <cp:revision>8</cp:revision>
  <dcterms:created xsi:type="dcterms:W3CDTF">2020-10-01T13:37:48Z</dcterms:created>
  <dcterms:modified xsi:type="dcterms:W3CDTF">2020-11-10T09:36:48Z</dcterms:modified>
</cp:coreProperties>
</file>