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8000663" cy="144002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66"/>
  </p:normalViewPr>
  <p:slideViewPr>
    <p:cSldViewPr snapToGrid="0" snapToObjects="1">
      <p:cViewPr varScale="1">
        <p:scale>
          <a:sx n="56" d="100"/>
          <a:sy n="56" d="100"/>
        </p:scale>
        <p:origin x="16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2356703"/>
            <a:ext cx="15300564" cy="5013407"/>
          </a:xfrm>
        </p:spPr>
        <p:txBody>
          <a:bodyPr anchor="b"/>
          <a:lstStyle>
            <a:lvl1pPr algn="ctr">
              <a:defRPr sz="1181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7563446"/>
            <a:ext cx="13500497" cy="3476717"/>
          </a:xfrm>
        </p:spPr>
        <p:txBody>
          <a:bodyPr/>
          <a:lstStyle>
            <a:lvl1pPr marL="0" indent="0" algn="ctr">
              <a:buNone/>
              <a:defRPr sz="4725"/>
            </a:lvl1pPr>
            <a:lvl2pPr marL="900044" indent="0" algn="ctr">
              <a:buNone/>
              <a:defRPr sz="3937"/>
            </a:lvl2pPr>
            <a:lvl3pPr marL="1800088" indent="0" algn="ctr">
              <a:buNone/>
              <a:defRPr sz="3543"/>
            </a:lvl3pPr>
            <a:lvl4pPr marL="2700132" indent="0" algn="ctr">
              <a:buNone/>
              <a:defRPr sz="3150"/>
            </a:lvl4pPr>
            <a:lvl5pPr marL="3600176" indent="0" algn="ctr">
              <a:buNone/>
              <a:defRPr sz="3150"/>
            </a:lvl5pPr>
            <a:lvl6pPr marL="4500220" indent="0" algn="ctr">
              <a:buNone/>
              <a:defRPr sz="3150"/>
            </a:lvl6pPr>
            <a:lvl7pPr marL="5400264" indent="0" algn="ctr">
              <a:buNone/>
              <a:defRPr sz="3150"/>
            </a:lvl7pPr>
            <a:lvl8pPr marL="6300307" indent="0" algn="ctr">
              <a:buNone/>
              <a:defRPr sz="3150"/>
            </a:lvl8pPr>
            <a:lvl9pPr marL="7200351" indent="0" algn="ctr">
              <a:buNone/>
              <a:defRPr sz="315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890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8442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766678"/>
            <a:ext cx="3881393" cy="1220351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766678"/>
            <a:ext cx="11419171" cy="1220351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070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612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3590057"/>
            <a:ext cx="15525572" cy="5990088"/>
          </a:xfrm>
        </p:spPr>
        <p:txBody>
          <a:bodyPr anchor="b"/>
          <a:lstStyle>
            <a:lvl1pPr>
              <a:defRPr sz="1181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9636813"/>
            <a:ext cx="15525572" cy="3150046"/>
          </a:xfrm>
        </p:spPr>
        <p:txBody>
          <a:bodyPr/>
          <a:lstStyle>
            <a:lvl1pPr marL="0" indent="0">
              <a:buNone/>
              <a:defRPr sz="4725">
                <a:solidFill>
                  <a:schemeClr val="tx1"/>
                </a:solidFill>
              </a:defRPr>
            </a:lvl1pPr>
            <a:lvl2pPr marL="900044" indent="0">
              <a:buNone/>
              <a:defRPr sz="3937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4414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3833390"/>
            <a:ext cx="7650282" cy="91368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3833390"/>
            <a:ext cx="7650282" cy="91368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44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766681"/>
            <a:ext cx="15525572" cy="27833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3530053"/>
            <a:ext cx="7615123" cy="1730025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5260078"/>
            <a:ext cx="7615123" cy="77367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3530053"/>
            <a:ext cx="7652626" cy="1730025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5260078"/>
            <a:ext cx="7652626" cy="77367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115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477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0321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960014"/>
            <a:ext cx="5805682" cy="3360050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2073367"/>
            <a:ext cx="9112836" cy="10233485"/>
          </a:xfrm>
        </p:spPr>
        <p:txBody>
          <a:bodyPr/>
          <a:lstStyle>
            <a:lvl1pPr>
              <a:defRPr sz="6300"/>
            </a:lvl1pPr>
            <a:lvl2pPr>
              <a:defRPr sz="5512"/>
            </a:lvl2pPr>
            <a:lvl3pPr>
              <a:defRPr sz="4725"/>
            </a:lvl3pPr>
            <a:lvl4pPr>
              <a:defRPr sz="3937"/>
            </a:lvl4pPr>
            <a:lvl5pPr>
              <a:defRPr sz="3937"/>
            </a:lvl5pPr>
            <a:lvl6pPr>
              <a:defRPr sz="3937"/>
            </a:lvl6pPr>
            <a:lvl7pPr>
              <a:defRPr sz="3937"/>
            </a:lvl7pPr>
            <a:lvl8pPr>
              <a:defRPr sz="3937"/>
            </a:lvl8pPr>
            <a:lvl9pPr>
              <a:defRPr sz="393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4320064"/>
            <a:ext cx="5805682" cy="8003453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346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960014"/>
            <a:ext cx="5805682" cy="3360050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2073367"/>
            <a:ext cx="9112836" cy="10233485"/>
          </a:xfrm>
        </p:spPr>
        <p:txBody>
          <a:bodyPr anchor="t"/>
          <a:lstStyle>
            <a:lvl1pPr marL="0" indent="0">
              <a:buNone/>
              <a:defRPr sz="6300"/>
            </a:lvl1pPr>
            <a:lvl2pPr marL="900044" indent="0">
              <a:buNone/>
              <a:defRPr sz="5512"/>
            </a:lvl2pPr>
            <a:lvl3pPr marL="1800088" indent="0">
              <a:buNone/>
              <a:defRPr sz="4725"/>
            </a:lvl3pPr>
            <a:lvl4pPr marL="2700132" indent="0">
              <a:buNone/>
              <a:defRPr sz="3937"/>
            </a:lvl4pPr>
            <a:lvl5pPr marL="3600176" indent="0">
              <a:buNone/>
              <a:defRPr sz="3937"/>
            </a:lvl5pPr>
            <a:lvl6pPr marL="4500220" indent="0">
              <a:buNone/>
              <a:defRPr sz="3937"/>
            </a:lvl6pPr>
            <a:lvl7pPr marL="5400264" indent="0">
              <a:buNone/>
              <a:defRPr sz="3937"/>
            </a:lvl7pPr>
            <a:lvl8pPr marL="6300307" indent="0">
              <a:buNone/>
              <a:defRPr sz="3937"/>
            </a:lvl8pPr>
            <a:lvl9pPr marL="7200351" indent="0">
              <a:buNone/>
              <a:defRPr sz="393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4320064"/>
            <a:ext cx="5805682" cy="8003453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5407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766681"/>
            <a:ext cx="15525572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3833390"/>
            <a:ext cx="15525572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13346867"/>
            <a:ext cx="4050149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EEE5D-0324-CF44-82AC-17C94EA0C309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13346867"/>
            <a:ext cx="6075224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13346867"/>
            <a:ext cx="4050149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2E203-0768-8942-969B-4ACA40675F8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488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800088" rtl="0" eaLnBrk="1" latinLnBrk="0" hangingPunct="1">
        <a:lnSpc>
          <a:spcPct val="90000"/>
        </a:lnSpc>
        <a:spcBef>
          <a:spcPct val="0"/>
        </a:spcBef>
        <a:buNone/>
        <a:defRPr sz="8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022" indent="-450022" algn="l" defTabSz="1800088" rtl="0" eaLnBrk="1" latinLnBrk="0" hangingPunct="1">
        <a:lnSpc>
          <a:spcPct val="90000"/>
        </a:lnSpc>
        <a:spcBef>
          <a:spcPts val="1969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1pPr>
      <a:lvl2pPr marL="1350066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250110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937" kern="1200">
          <a:solidFill>
            <a:schemeClr val="tx1"/>
          </a:solidFill>
          <a:latin typeface="+mn-lt"/>
          <a:ea typeface="+mn-ea"/>
          <a:cs typeface="+mn-cs"/>
        </a:defRPr>
      </a:lvl3pPr>
      <a:lvl4pPr marL="3150154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4050198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0332A83-F5B5-D14D-8B5D-A49EBD36EB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81"/>
          <a:stretch/>
        </p:blipFill>
        <p:spPr>
          <a:xfrm>
            <a:off x="837812" y="1038265"/>
            <a:ext cx="7419646" cy="88000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6FF28F3-E580-B84E-A0BA-4B5047ABF9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061"/>
          <a:stretch/>
        </p:blipFill>
        <p:spPr>
          <a:xfrm>
            <a:off x="9072328" y="1038265"/>
            <a:ext cx="7207327" cy="108658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F0859E3-E863-E944-916F-05007B72BC6E}"/>
              </a:ext>
            </a:extLst>
          </p:cNvPr>
          <p:cNvSpPr txBox="1"/>
          <p:nvPr/>
        </p:nvSpPr>
        <p:spPr>
          <a:xfrm>
            <a:off x="461042" y="412954"/>
            <a:ext cx="454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/>
              <a:t>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5F5067-1B03-314A-9764-1EE9DB21BCB4}"/>
              </a:ext>
            </a:extLst>
          </p:cNvPr>
          <p:cNvSpPr txBox="1"/>
          <p:nvPr/>
        </p:nvSpPr>
        <p:spPr>
          <a:xfrm>
            <a:off x="8471486" y="412954"/>
            <a:ext cx="439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/>
              <a:t>B.</a:t>
            </a:r>
          </a:p>
        </p:txBody>
      </p:sp>
    </p:spTree>
    <p:extLst>
      <p:ext uri="{BB962C8B-B14F-4D97-AF65-F5344CB8AC3E}">
        <p14:creationId xmlns:p14="http://schemas.microsoft.com/office/powerpoint/2010/main" val="4078552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222</TotalTime>
  <Words>4</Words>
  <Application>Microsoft Office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DBATCH</cp:lastModifiedBy>
  <cp:revision>7</cp:revision>
  <dcterms:created xsi:type="dcterms:W3CDTF">2020-03-16T20:39:07Z</dcterms:created>
  <dcterms:modified xsi:type="dcterms:W3CDTF">2020-09-26T23:11:31Z</dcterms:modified>
</cp:coreProperties>
</file>