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</p:sldIdLst>
  <p:sldSz cx="9144000" cy="5400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66"/>
  </p:normalViewPr>
  <p:slideViewPr>
    <p:cSldViewPr snapToGrid="0" snapToObjects="1">
      <p:cViewPr varScale="1">
        <p:scale>
          <a:sx n="147" d="100"/>
          <a:sy n="147" d="100"/>
        </p:scale>
        <p:origin x="5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83861"/>
            <a:ext cx="6858000" cy="188023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836605"/>
            <a:ext cx="6858000" cy="130391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2361-431A-BE43-89CB-4D36F4D78993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E7BF-5085-4749-BE51-BA89AE3E83D3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7096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2361-431A-BE43-89CB-4D36F4D78993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E7BF-5085-4749-BE51-BA89AE3E83D3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0309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87536"/>
            <a:ext cx="1971675" cy="457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87536"/>
            <a:ext cx="5800725" cy="457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2361-431A-BE43-89CB-4D36F4D78993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E7BF-5085-4749-BE51-BA89AE3E83D3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560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2361-431A-BE43-89CB-4D36F4D78993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E7BF-5085-4749-BE51-BA89AE3E83D3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36326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346419"/>
            <a:ext cx="7886700" cy="224653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614203"/>
            <a:ext cx="7886700" cy="118139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2361-431A-BE43-89CB-4D36F4D78993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E7BF-5085-4749-BE51-BA89AE3E83D3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2435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437680"/>
            <a:ext cx="3886200" cy="34266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437680"/>
            <a:ext cx="3886200" cy="34266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2361-431A-BE43-89CB-4D36F4D78993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E7BF-5085-4749-BE51-BA89AE3E83D3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827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87536"/>
            <a:ext cx="7886700" cy="10438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323916"/>
            <a:ext cx="3868340" cy="64883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972747"/>
            <a:ext cx="3868340" cy="29016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323916"/>
            <a:ext cx="3887391" cy="64883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972747"/>
            <a:ext cx="3887391" cy="29016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2361-431A-BE43-89CB-4D36F4D78993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E7BF-5085-4749-BE51-BA89AE3E83D3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25692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2361-431A-BE43-89CB-4D36F4D78993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E7BF-5085-4749-BE51-BA89AE3E83D3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2403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2361-431A-BE43-89CB-4D36F4D78993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E7BF-5085-4749-BE51-BA89AE3E83D3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9415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0045"/>
            <a:ext cx="2949178" cy="126015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77597"/>
            <a:ext cx="4629150" cy="38379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620202"/>
            <a:ext cx="2949178" cy="300162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2361-431A-BE43-89CB-4D36F4D78993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E7BF-5085-4749-BE51-BA89AE3E83D3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29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0045"/>
            <a:ext cx="2949178" cy="126015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77597"/>
            <a:ext cx="4629150" cy="3837980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620202"/>
            <a:ext cx="2949178" cy="300162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2361-431A-BE43-89CB-4D36F4D78993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E7BF-5085-4749-BE51-BA89AE3E83D3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28417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87536"/>
            <a:ext cx="7886700" cy="104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437680"/>
            <a:ext cx="7886700" cy="342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005626"/>
            <a:ext cx="205740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22361-431A-BE43-89CB-4D36F4D78993}" type="datetimeFigureOut">
              <a:rPr lang="en-CA" smtClean="0"/>
              <a:t>26/09/2020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005626"/>
            <a:ext cx="308610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005626"/>
            <a:ext cx="205740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CE7BF-5085-4749-BE51-BA89AE3E83D3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4587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xmlns="" id="{B2D5E4A3-FCCC-9A47-BB8F-45B2D9FD13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935" y="526474"/>
            <a:ext cx="5718028" cy="448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8911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0</Words>
  <Application>Microsoft Office PowerPoint</Application>
  <PresentationFormat>Personnalisé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DBATCH</cp:lastModifiedBy>
  <cp:revision>4</cp:revision>
  <dcterms:created xsi:type="dcterms:W3CDTF">2020-03-17T04:23:00Z</dcterms:created>
  <dcterms:modified xsi:type="dcterms:W3CDTF">2020-09-26T23:11:56Z</dcterms:modified>
</cp:coreProperties>
</file>