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57" r:id="rId2"/>
  </p:sldIdLst>
  <p:sldSz cx="7315200" cy="64008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571" autoAdjust="0"/>
  </p:normalViewPr>
  <p:slideViewPr>
    <p:cSldViewPr snapToGrid="0">
      <p:cViewPr varScale="1">
        <p:scale>
          <a:sx n="68" d="100"/>
          <a:sy n="68" d="100"/>
        </p:scale>
        <p:origin x="18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32068B-81A6-4755-A50C-7BDF221D1C65}" type="datetimeFigureOut">
              <a:rPr lang="pl-PL" smtClean="0"/>
              <a:t>25.09.2022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665288" y="1143000"/>
            <a:ext cx="3527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0C054F-4242-4248-80D2-83BE6CB4ECA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8624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35827" rtl="0" eaLnBrk="1" latinLnBrk="0" hangingPunct="1">
      <a:defRPr sz="1097" kern="1200">
        <a:solidFill>
          <a:schemeClr val="tx1"/>
        </a:solidFill>
        <a:latin typeface="+mn-lt"/>
        <a:ea typeface="+mn-ea"/>
        <a:cs typeface="+mn-cs"/>
      </a:defRPr>
    </a:lvl1pPr>
    <a:lvl2pPr marL="417914" algn="l" defTabSz="835827" rtl="0" eaLnBrk="1" latinLnBrk="0" hangingPunct="1">
      <a:defRPr sz="1097" kern="1200">
        <a:solidFill>
          <a:schemeClr val="tx1"/>
        </a:solidFill>
        <a:latin typeface="+mn-lt"/>
        <a:ea typeface="+mn-ea"/>
        <a:cs typeface="+mn-cs"/>
      </a:defRPr>
    </a:lvl2pPr>
    <a:lvl3pPr marL="835827" algn="l" defTabSz="835827" rtl="0" eaLnBrk="1" latinLnBrk="0" hangingPunct="1">
      <a:defRPr sz="1097" kern="1200">
        <a:solidFill>
          <a:schemeClr val="tx1"/>
        </a:solidFill>
        <a:latin typeface="+mn-lt"/>
        <a:ea typeface="+mn-ea"/>
        <a:cs typeface="+mn-cs"/>
      </a:defRPr>
    </a:lvl3pPr>
    <a:lvl4pPr marL="1253742" algn="l" defTabSz="835827" rtl="0" eaLnBrk="1" latinLnBrk="0" hangingPunct="1">
      <a:defRPr sz="1097" kern="1200">
        <a:solidFill>
          <a:schemeClr val="tx1"/>
        </a:solidFill>
        <a:latin typeface="+mn-lt"/>
        <a:ea typeface="+mn-ea"/>
        <a:cs typeface="+mn-cs"/>
      </a:defRPr>
    </a:lvl4pPr>
    <a:lvl5pPr marL="1671656" algn="l" defTabSz="835827" rtl="0" eaLnBrk="1" latinLnBrk="0" hangingPunct="1">
      <a:defRPr sz="1097" kern="1200">
        <a:solidFill>
          <a:schemeClr val="tx1"/>
        </a:solidFill>
        <a:latin typeface="+mn-lt"/>
        <a:ea typeface="+mn-ea"/>
        <a:cs typeface="+mn-cs"/>
      </a:defRPr>
    </a:lvl5pPr>
    <a:lvl6pPr marL="2089570" algn="l" defTabSz="835827" rtl="0" eaLnBrk="1" latinLnBrk="0" hangingPunct="1">
      <a:defRPr sz="1097" kern="1200">
        <a:solidFill>
          <a:schemeClr val="tx1"/>
        </a:solidFill>
        <a:latin typeface="+mn-lt"/>
        <a:ea typeface="+mn-ea"/>
        <a:cs typeface="+mn-cs"/>
      </a:defRPr>
    </a:lvl6pPr>
    <a:lvl7pPr marL="2507483" algn="l" defTabSz="835827" rtl="0" eaLnBrk="1" latinLnBrk="0" hangingPunct="1">
      <a:defRPr sz="1097" kern="1200">
        <a:solidFill>
          <a:schemeClr val="tx1"/>
        </a:solidFill>
        <a:latin typeface="+mn-lt"/>
        <a:ea typeface="+mn-ea"/>
        <a:cs typeface="+mn-cs"/>
      </a:defRPr>
    </a:lvl7pPr>
    <a:lvl8pPr marL="2925398" algn="l" defTabSz="835827" rtl="0" eaLnBrk="1" latinLnBrk="0" hangingPunct="1">
      <a:defRPr sz="1097" kern="1200">
        <a:solidFill>
          <a:schemeClr val="tx1"/>
        </a:solidFill>
        <a:latin typeface="+mn-lt"/>
        <a:ea typeface="+mn-ea"/>
        <a:cs typeface="+mn-cs"/>
      </a:defRPr>
    </a:lvl8pPr>
    <a:lvl9pPr marL="3343312" algn="l" defTabSz="835827" rtl="0" eaLnBrk="1" latinLnBrk="0" hangingPunct="1">
      <a:defRPr sz="109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665288" y="1143000"/>
            <a:ext cx="3527425" cy="30861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i="1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0C054F-4242-4248-80D2-83BE6CB4ECA2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12167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1047539"/>
            <a:ext cx="6217920" cy="2228427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361902"/>
            <a:ext cx="5486400" cy="1545378"/>
          </a:xfrm>
        </p:spPr>
        <p:txBody>
          <a:bodyPr/>
          <a:lstStyle>
            <a:lvl1pPr marL="0" indent="0" algn="ctr">
              <a:buNone/>
              <a:defRPr sz="1920"/>
            </a:lvl1pPr>
            <a:lvl2pPr marL="365760" indent="0" algn="ctr">
              <a:buNone/>
              <a:defRPr sz="1600"/>
            </a:lvl2pPr>
            <a:lvl3pPr marL="731520" indent="0" algn="ctr">
              <a:buNone/>
              <a:defRPr sz="1440"/>
            </a:lvl3pPr>
            <a:lvl4pPr marL="1097280" indent="0" algn="ctr">
              <a:buNone/>
              <a:defRPr sz="1280"/>
            </a:lvl4pPr>
            <a:lvl5pPr marL="1463040" indent="0" algn="ctr">
              <a:buNone/>
              <a:defRPr sz="1280"/>
            </a:lvl5pPr>
            <a:lvl6pPr marL="1828800" indent="0" algn="ctr">
              <a:buNone/>
              <a:defRPr sz="1280"/>
            </a:lvl6pPr>
            <a:lvl7pPr marL="2194560" indent="0" algn="ctr">
              <a:buNone/>
              <a:defRPr sz="1280"/>
            </a:lvl7pPr>
            <a:lvl8pPr marL="2560320" indent="0" algn="ctr">
              <a:buNone/>
              <a:defRPr sz="1280"/>
            </a:lvl8pPr>
            <a:lvl9pPr marL="2926080" indent="0" algn="ctr">
              <a:buNone/>
              <a:defRPr sz="128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2B7E-A1F5-42B8-A59B-953A2DCCE0CC}" type="datetimeFigureOut">
              <a:rPr lang="pl-PL" smtClean="0"/>
              <a:t>25.09.2022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9B337-5B3A-4022-B963-F167FE19827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3475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2B7E-A1F5-42B8-A59B-953A2DCCE0CC}" type="datetimeFigureOut">
              <a:rPr lang="pl-PL" smtClean="0"/>
              <a:t>25.09.2022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9B337-5B3A-4022-B963-F167FE19827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17497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10" y="1595757"/>
            <a:ext cx="6309360" cy="2662555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110" y="4283500"/>
            <a:ext cx="6309360" cy="1400175"/>
          </a:xfrm>
        </p:spPr>
        <p:txBody>
          <a:bodyPr/>
          <a:lstStyle>
            <a:lvl1pPr marL="0" indent="0">
              <a:buNone/>
              <a:defRPr sz="1920">
                <a:solidFill>
                  <a:schemeClr val="tx1"/>
                </a:solidFill>
              </a:defRPr>
            </a:lvl1pPr>
            <a:lvl2pPr marL="3657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315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0972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4pPr>
            <a:lvl5pPr marL="146304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5pPr>
            <a:lvl6pPr marL="182880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6pPr>
            <a:lvl7pPr marL="219456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7pPr>
            <a:lvl8pPr marL="256032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8pPr>
            <a:lvl9pPr marL="29260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2B7E-A1F5-42B8-A59B-953A2DCCE0CC}" type="datetimeFigureOut">
              <a:rPr lang="pl-PL" smtClean="0"/>
              <a:t>25.09.2022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9B337-5B3A-4022-B963-F167FE19827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2233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1703917"/>
            <a:ext cx="3108960" cy="406124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320" y="1703917"/>
            <a:ext cx="3108960" cy="406124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2B7E-A1F5-42B8-A59B-953A2DCCE0CC}" type="datetimeFigureOut">
              <a:rPr lang="pl-PL" smtClean="0"/>
              <a:t>25.09.2022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9B337-5B3A-4022-B963-F167FE19827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0072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340785"/>
            <a:ext cx="6309360" cy="123719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874" y="1569085"/>
            <a:ext cx="3094672" cy="768985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874" y="2338070"/>
            <a:ext cx="3094672" cy="343894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03320" y="1569085"/>
            <a:ext cx="3109913" cy="768985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03320" y="2338070"/>
            <a:ext cx="3109913" cy="343894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2B7E-A1F5-42B8-A59B-953A2DCCE0CC}" type="datetimeFigureOut">
              <a:rPr lang="pl-PL" smtClean="0"/>
              <a:t>25.09.2022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9B337-5B3A-4022-B963-F167FE19827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8472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2B7E-A1F5-42B8-A59B-953A2DCCE0CC}" type="datetimeFigureOut">
              <a:rPr lang="pl-PL" smtClean="0"/>
              <a:t>25.09.2022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9B337-5B3A-4022-B963-F167FE19827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14964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2B7E-A1F5-42B8-A59B-953A2DCCE0CC}" type="datetimeFigureOut">
              <a:rPr lang="pl-PL" smtClean="0"/>
              <a:t>25.09.2022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9B337-5B3A-4022-B963-F167FE19827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2278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426720"/>
            <a:ext cx="2359342" cy="149352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9913" y="921598"/>
            <a:ext cx="3703320" cy="4548717"/>
          </a:xfrm>
        </p:spPr>
        <p:txBody>
          <a:bodyPr/>
          <a:lstStyle>
            <a:lvl1pPr>
              <a:defRPr sz="2560"/>
            </a:lvl1pPr>
            <a:lvl2pPr>
              <a:defRPr sz="2240"/>
            </a:lvl2pPr>
            <a:lvl3pPr>
              <a:defRPr sz="192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1920240"/>
            <a:ext cx="2359342" cy="3557482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2B7E-A1F5-42B8-A59B-953A2DCCE0CC}" type="datetimeFigureOut">
              <a:rPr lang="pl-PL" smtClean="0"/>
              <a:t>25.09.2022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9B337-5B3A-4022-B963-F167FE19827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9382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426720"/>
            <a:ext cx="2359342" cy="149352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09913" y="921598"/>
            <a:ext cx="3703320" cy="4548717"/>
          </a:xfrm>
        </p:spPr>
        <p:txBody>
          <a:bodyPr anchor="t"/>
          <a:lstStyle>
            <a:lvl1pPr marL="0" indent="0">
              <a:buNone/>
              <a:defRPr sz="2560"/>
            </a:lvl1pPr>
            <a:lvl2pPr marL="365760" indent="0">
              <a:buNone/>
              <a:defRPr sz="2240"/>
            </a:lvl2pPr>
            <a:lvl3pPr marL="731520" indent="0">
              <a:buNone/>
              <a:defRPr sz="1920"/>
            </a:lvl3pPr>
            <a:lvl4pPr marL="1097280" indent="0">
              <a:buNone/>
              <a:defRPr sz="1600"/>
            </a:lvl4pPr>
            <a:lvl5pPr marL="1463040" indent="0">
              <a:buNone/>
              <a:defRPr sz="1600"/>
            </a:lvl5pPr>
            <a:lvl6pPr marL="1828800" indent="0">
              <a:buNone/>
              <a:defRPr sz="1600"/>
            </a:lvl6pPr>
            <a:lvl7pPr marL="2194560" indent="0">
              <a:buNone/>
              <a:defRPr sz="1600"/>
            </a:lvl7pPr>
            <a:lvl8pPr marL="2560320" indent="0">
              <a:buNone/>
              <a:defRPr sz="1600"/>
            </a:lvl8pPr>
            <a:lvl9pPr marL="292608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1920240"/>
            <a:ext cx="2359342" cy="3557482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2B7E-A1F5-42B8-A59B-953A2DCCE0CC}" type="datetimeFigureOut">
              <a:rPr lang="pl-PL" smtClean="0"/>
              <a:t>25.09.2022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9B337-5B3A-4022-B963-F167FE19827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9487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2B7E-A1F5-42B8-A59B-953A2DCCE0CC}" type="datetimeFigureOut">
              <a:rPr lang="pl-PL" smtClean="0"/>
              <a:t>25.09.2022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9B337-5B3A-4022-B963-F167FE19827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6306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234940" y="340783"/>
            <a:ext cx="1577340" cy="5424382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340783"/>
            <a:ext cx="4640580" cy="5424382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C2B7E-A1F5-42B8-A59B-953A2DCCE0CC}" type="datetimeFigureOut">
              <a:rPr lang="pl-PL" smtClean="0"/>
              <a:t>25.09.2022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9B337-5B3A-4022-B963-F167FE19827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2529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340785"/>
            <a:ext cx="6309360" cy="12371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703917"/>
            <a:ext cx="6309360" cy="40612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5932595"/>
            <a:ext cx="1645920" cy="3407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C2B7E-A1F5-42B8-A59B-953A2DCCE0CC}" type="datetimeFigureOut">
              <a:rPr lang="pl-PL" smtClean="0"/>
              <a:t>25.09.2022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3160" y="5932595"/>
            <a:ext cx="2468880" cy="3407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66360" y="5932595"/>
            <a:ext cx="1645920" cy="3407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9B337-5B3A-4022-B963-F167FE19827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48401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31520" rtl="0" eaLnBrk="1" latinLnBrk="0" hangingPunct="1">
        <a:lnSpc>
          <a:spcPct val="90000"/>
        </a:lnSpc>
        <a:spcBef>
          <a:spcPct val="0"/>
        </a:spcBef>
        <a:buNone/>
        <a:defRPr sz="35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73152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24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5603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29260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ole tekstowe 38">
            <a:extLst>
              <a:ext uri="{FF2B5EF4-FFF2-40B4-BE49-F238E27FC236}">
                <a16:creationId xmlns:a16="http://schemas.microsoft.com/office/drawing/2014/main" id="{27CD97A3-58B9-4061-ABE5-B08F9F76BE43}"/>
              </a:ext>
            </a:extLst>
          </p:cNvPr>
          <p:cNvSpPr txBox="1"/>
          <p:nvPr/>
        </p:nvSpPr>
        <p:spPr>
          <a:xfrm>
            <a:off x="763215" y="1136275"/>
            <a:ext cx="525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a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711D45DF-5E91-B97E-7528-0B5A30ED0E02}"/>
              </a:ext>
            </a:extLst>
          </p:cNvPr>
          <p:cNvSpPr txBox="1"/>
          <p:nvPr/>
        </p:nvSpPr>
        <p:spPr>
          <a:xfrm>
            <a:off x="2660542" y="329003"/>
            <a:ext cx="19941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err="1"/>
              <a:t>Morphometry</a:t>
            </a:r>
            <a:endParaRPr lang="pl-PL" sz="2400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8DE86C9-028F-B2C9-0F7F-9DB2CE5E14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36" y="1489798"/>
            <a:ext cx="2937180" cy="4582001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B93ABF2E-F3C0-9E10-63F0-9807B61D43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585" y="1136275"/>
            <a:ext cx="2935224" cy="4999511"/>
          </a:xfrm>
          <a:prstGeom prst="rect">
            <a:avLst/>
          </a:prstGeom>
        </p:spPr>
      </p:pic>
      <p:sp>
        <p:nvSpPr>
          <p:cNvPr id="40" name="pole tekstowe 39">
            <a:extLst>
              <a:ext uri="{FF2B5EF4-FFF2-40B4-BE49-F238E27FC236}">
                <a16:creationId xmlns:a16="http://schemas.microsoft.com/office/drawing/2014/main" id="{BBAED7AA-1D28-4BA1-9D9E-0FE081C854C0}"/>
              </a:ext>
            </a:extLst>
          </p:cNvPr>
          <p:cNvSpPr txBox="1"/>
          <p:nvPr/>
        </p:nvSpPr>
        <p:spPr>
          <a:xfrm>
            <a:off x="3978884" y="1136275"/>
            <a:ext cx="671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60524216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1559</TotalTime>
  <Words>4</Words>
  <Application>Microsoft Office PowerPoint</Application>
  <PresentationFormat>Niestandardowy</PresentationFormat>
  <Paragraphs>4</Paragraphs>
  <Slides>1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Motyw pakietu Office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Klaudia Maksymiuk</dc:creator>
  <cp:lastModifiedBy>Klaudia Maksymiuk</cp:lastModifiedBy>
  <cp:revision>21</cp:revision>
  <dcterms:created xsi:type="dcterms:W3CDTF">2022-01-24T17:35:43Z</dcterms:created>
  <dcterms:modified xsi:type="dcterms:W3CDTF">2022-09-25T09:30:43Z</dcterms:modified>
</cp:coreProperties>
</file>