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9" d="100"/>
          <a:sy n="89" d="100"/>
        </p:scale>
        <p:origin x="51" y="3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5CC67E-EB21-4C31-B4E7-55CD9E561F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B5B13BA-8D11-450E-9BCC-05E8C252AB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ABEAC1-93FC-4425-AF6B-9F3CC1161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62990-E28F-4516-8A83-AA64672FF75F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6F41E53-A738-44B5-B12D-A7C1150F0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7396386-6C5F-4CE5-AD32-2F054BDDE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3713B-8083-4E63-A2CB-3BEDD59B5CE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174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87ED90-3133-4CF5-9479-E97A11C01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FAE91A1-02F6-4C28-9053-7DB66F119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807F0B5-FD39-4F6E-BF75-51AD39004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62990-E28F-4516-8A83-AA64672FF75F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F3348AC-7C1E-4CAC-A4DE-8AA54778C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72FB6C4-32F8-489B-ADD3-ED8FC141E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3713B-8083-4E63-A2CB-3BEDD59B5CE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18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1EB158-922A-4748-9C14-9523DA4E9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FD97FEB-E7BA-4650-922B-50B5A504CF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CC4384B-5B56-48E1-A888-A817A8312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62990-E28F-4516-8A83-AA64672FF75F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A23B56B-DA9F-422C-910F-B5F57ECF8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1703C94-763D-4935-B3F0-99516035D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3713B-8083-4E63-A2CB-3BEDD59B5CE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520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2FE8DC-B089-4997-A809-B18D21300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3453F21-19B1-433B-A42A-712C40E810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97DF5FD-65B9-49F9-944F-4C2699BAD7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B2668E7-7CA5-4C8A-8A22-2AAC358C1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62990-E28F-4516-8A83-AA64672FF75F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A1D2EF9-F8C9-40CE-A51E-38DF0325F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B9FDAB8-312D-4E7A-B03E-8C34434F6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3713B-8083-4E63-A2CB-3BEDD59B5CE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038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125023-F6D4-4136-B2D3-1B53240A8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63F52FD-E117-4DF2-9919-DA53664E6B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5AB88C9-4BB8-4A3E-A29C-2147AFAC21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B66CD6A-A265-45C5-A555-C636FD4F26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0BA81D8-91E0-4B86-B798-3AF0F63E39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F717FAC-D554-4F10-AA8C-8DDFC4211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62990-E28F-4516-8A83-AA64672FF75F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E3F95E3-0F78-4843-A3B6-38A8C7C62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83011BFA-8D64-42C7-A00B-2F3F4D787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3713B-8083-4E63-A2CB-3BEDD59B5CE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263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F0092B-44E7-4F64-A020-05A6BD817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E5A49A0-FB2B-468F-A171-4A599A39D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62990-E28F-4516-8A83-AA64672FF75F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3E429AB-23EC-4AFB-B713-8D916D370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0887489-C5BC-42A2-9626-CA773D053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3713B-8083-4E63-A2CB-3BEDD59B5CE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20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573A92D-D15A-4A86-87DC-FCD61CCD7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62990-E28F-4516-8A83-AA64672FF75F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B7AF7F4-10A3-42B6-91E5-6B2C9DC90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6B2E8F6-4F25-487B-900A-DB08278AD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3713B-8083-4E63-A2CB-3BEDD59B5CE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261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03C85C-E9F8-462F-BEA5-C601E318E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C595C87-CDD0-470E-96A3-8301BE856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421B002-88B4-4BC9-9F3E-84EACA50C1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088D65E-13ED-44F7-9A12-6BEEEFE93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62990-E28F-4516-8A83-AA64672FF75F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467C2F6-BDBF-440E-9AA7-040A59A1A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DE81F21-2317-432E-BB96-BD816705C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3713B-8083-4E63-A2CB-3BEDD59B5CE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752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A911DD-7179-4F3E-8D99-02B6D4127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81EF222-2450-4C34-BF50-3979D4A9D7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D921F9C-3F6D-4B8E-8E95-0C02EFF285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6B2C75F-E9CE-4078-9028-52ABAFFD4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62990-E28F-4516-8A83-AA64672FF75F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2756D73-C868-4BA6-834F-03CAF5122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D21E4D9-83F5-4A28-B110-599DDC922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3713B-8083-4E63-A2CB-3BEDD59B5CE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608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9CE166-3B6D-483F-A2E3-2AC425F8E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EAF1EF2-09DF-4563-B8C5-07753C4486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8D31A14-7EFA-4D86-B8B5-4D043DD52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62990-E28F-4516-8A83-AA64672FF75F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4C6836D-45E3-45DA-9EC4-868DC832F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CC7470-DFAF-49BE-B762-1E1C84437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3713B-8083-4E63-A2CB-3BEDD59B5CE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22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137584A-CE3F-42D7-8844-6FB6F8877F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BBC97E7-89DA-4243-A860-28AE02005D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50644BC-591A-48C8-A289-BBB2CC9B8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62990-E28F-4516-8A83-AA64672FF75F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17B4FF-4EEF-4A76-A807-FDF2C8CC4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EB22454-47A1-4F10-9679-16B116CD4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3713B-8083-4E63-A2CB-3BEDD59B5CE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828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E7471A5-9074-4C3E-B055-4F957FD9F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90C6678-DF89-4437-8804-FA20DE4B6A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665053F-31D8-4E1C-A724-000A775BA4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62990-E28F-4516-8A83-AA64672FF75F}" type="datetimeFigureOut">
              <a:rPr lang="en-US" smtClean="0"/>
              <a:t>9/9/2022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62BCBD9-7D06-47E8-B0C4-2123F2820C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78F2CA0-A152-451D-8254-BD05E6B11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3713B-8083-4E63-A2CB-3BEDD59B5CE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090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E63B968F-0538-4C92-97F7-4012526FE3B8}"/>
              </a:ext>
            </a:extLst>
          </p:cNvPr>
          <p:cNvGrpSpPr/>
          <p:nvPr/>
        </p:nvGrpSpPr>
        <p:grpSpPr>
          <a:xfrm>
            <a:off x="621989" y="347738"/>
            <a:ext cx="7527831" cy="6303872"/>
            <a:chOff x="621989" y="347738"/>
            <a:chExt cx="7527831" cy="6303872"/>
          </a:xfrm>
        </p:grpSpPr>
        <p:pic>
          <p:nvPicPr>
            <p:cNvPr id="2" name="Grafik 1">
              <a:extLst>
                <a:ext uri="{FF2B5EF4-FFF2-40B4-BE49-F238E27FC236}">
                  <a16:creationId xmlns:a16="http://schemas.microsoft.com/office/drawing/2014/main" id="{0BA55339-092E-48DB-B29D-DE354BD7A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61038" y="3297968"/>
              <a:ext cx="3572264" cy="2842404"/>
            </a:xfrm>
            <a:prstGeom prst="rect">
              <a:avLst/>
            </a:prstGeom>
          </p:spPr>
        </p:pic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D8FD48FF-BF32-46CE-B409-831957D258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1219" y="347738"/>
              <a:ext cx="3552110" cy="2791304"/>
            </a:xfrm>
            <a:prstGeom prst="rect">
              <a:avLst/>
            </a:prstGeom>
          </p:spPr>
        </p:pic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F35B2EA1-6C1E-40BA-A5B3-E998E4DC9EC7}"/>
                </a:ext>
              </a:extLst>
            </p:cNvPr>
            <p:cNvSpPr/>
            <p:nvPr/>
          </p:nvSpPr>
          <p:spPr>
            <a:xfrm>
              <a:off x="621989" y="6189945"/>
              <a:ext cx="752783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Supplemental Figure S1: 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Correlation of L-EV</a:t>
              </a:r>
              <a:r>
                <a:rPr lang="en-US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Mreg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/Mreg ratios with cell culture media characteristics at harvest. A. Mreg recovery. B. Glucose concentration. C. </a:t>
              </a:r>
              <a:r>
                <a:rPr lang="en-US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pH.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D. Lactate concentration. </a:t>
              </a:r>
            </a:p>
          </p:txBody>
        </p:sp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D13D0E79-08F9-4678-9D52-F14DA726E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14855" y="359136"/>
              <a:ext cx="3654034" cy="2791304"/>
            </a:xfrm>
            <a:prstGeom prst="rect">
              <a:avLst/>
            </a:prstGeom>
          </p:spPr>
        </p:pic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D4DFA9EA-F3A3-40AA-B64D-492E97216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1220" y="3297967"/>
              <a:ext cx="3552109" cy="2856033"/>
            </a:xfrm>
            <a:prstGeom prst="rect">
              <a:avLst/>
            </a:prstGeom>
          </p:spPr>
        </p:pic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A93238FD-092B-452C-A5A0-B0718754A93B}"/>
                </a:ext>
              </a:extLst>
            </p:cNvPr>
            <p:cNvSpPr txBox="1"/>
            <p:nvPr/>
          </p:nvSpPr>
          <p:spPr>
            <a:xfrm>
              <a:off x="711220" y="347739"/>
              <a:ext cx="2776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/>
                <a:t>A</a:t>
              </a:r>
              <a:endParaRPr lang="en-US" sz="1200" b="1" dirty="0"/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2CBB7AFE-1998-466A-8A76-462EA6E4BD4A}"/>
                </a:ext>
              </a:extLst>
            </p:cNvPr>
            <p:cNvSpPr txBox="1"/>
            <p:nvPr/>
          </p:nvSpPr>
          <p:spPr>
            <a:xfrm>
              <a:off x="4407834" y="347738"/>
              <a:ext cx="2712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/>
                <a:t>B</a:t>
              </a:r>
              <a:endParaRPr lang="en-US" sz="1200" b="1" dirty="0"/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43EF87B7-C461-465C-B762-132682347655}"/>
                </a:ext>
              </a:extLst>
            </p:cNvPr>
            <p:cNvSpPr txBox="1"/>
            <p:nvPr/>
          </p:nvSpPr>
          <p:spPr>
            <a:xfrm>
              <a:off x="715239" y="3290500"/>
              <a:ext cx="2664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/>
                <a:t>C</a:t>
              </a:r>
              <a:endParaRPr lang="en-US" sz="1200" b="1" dirty="0"/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51B8088B-245D-47CE-8527-EC804A229497}"/>
                </a:ext>
              </a:extLst>
            </p:cNvPr>
            <p:cNvSpPr txBox="1"/>
            <p:nvPr/>
          </p:nvSpPr>
          <p:spPr>
            <a:xfrm>
              <a:off x="4420236" y="3297967"/>
              <a:ext cx="2824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/>
                <a:t>D</a:t>
              </a:r>
              <a:endParaRPr lang="en-US" sz="1200" b="1" dirty="0"/>
            </a:p>
          </p:txBody>
        </p:sp>
      </p:grpSp>
      <p:sp>
        <p:nvSpPr>
          <p:cNvPr id="7" name="Rechteck 6">
            <a:extLst>
              <a:ext uri="{FF2B5EF4-FFF2-40B4-BE49-F238E27FC236}">
                <a16:creationId xmlns:a16="http://schemas.microsoft.com/office/drawing/2014/main" id="{D838F302-D195-4C28-A0F1-665F104253E7}"/>
              </a:ext>
            </a:extLst>
          </p:cNvPr>
          <p:cNvSpPr/>
          <p:nvPr/>
        </p:nvSpPr>
        <p:spPr>
          <a:xfrm>
            <a:off x="668260" y="323190"/>
            <a:ext cx="7432464" cy="58812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03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Breitbild</PresentationFormat>
  <Paragraphs>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Zitta, Karina Silvana</dc:creator>
  <cp:lastModifiedBy>Albrecht, Martin</cp:lastModifiedBy>
  <cp:revision>24</cp:revision>
  <dcterms:created xsi:type="dcterms:W3CDTF">2022-08-15T13:03:20Z</dcterms:created>
  <dcterms:modified xsi:type="dcterms:W3CDTF">2022-09-09T12:53:12Z</dcterms:modified>
</cp:coreProperties>
</file>