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934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248349-F658-D363-773B-7182F9927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20570B4-4A39-D1AF-EBCA-D96CA1938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A779A32-C341-ECB3-3A4D-0334525F2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6AE23CD-6E5B-46E3-6F71-F33B988AF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9009499-046C-7790-0BA9-E56AA2BCD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3659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EEDF74-B481-27D8-1CE4-D43874F2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75C6523-D81D-B69A-FF6D-BEDFE6781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4A2F2A9-A4A2-C31F-C4D0-5A509201F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91C122D-AAD9-66D0-7DB5-89CFD957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D274F84-B48A-BC61-EF82-E75453AB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618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1C5B07F-2931-F4A3-8330-82B43D03D8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B3E796A-78ED-71BD-7678-AE8EFE3C55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AC4A2DE-4E4B-24D0-AE75-818551C9C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DFB7699-36A0-156B-34CE-ADA8FCFC0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A63F4FE-1F75-28DB-D771-3482FEE4C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690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8A13E0-6CC0-2853-D32C-63B6E40E9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D8F35AD-BC46-01C4-48F8-8CF627D24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ACFD271-6AA7-02DC-E2CA-674947B96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7AD78-7010-980D-2D45-211783F2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C46D43E-2406-B9A8-3B47-B949EF28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3561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37148F-D582-0560-56A8-F9098E68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90A719C-D6B8-F464-2292-DA65932B2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016ACE-96E8-73DC-F38A-0E091CECD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79D5C76-CD07-7B2F-86EA-9B96E30E2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2F01A66-3AEB-1BF0-5633-DCCE99A7E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581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861364-731B-7E80-F439-B0091669B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02E889-432B-770D-F44B-F06652F0EF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5346C63-F629-B63A-C9AF-8967CA054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950A8B9-1DC3-B3FF-5B5A-D6CB8D516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D3D1055-1C3B-D3AA-F0B2-781A4900B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722FEE-8241-7420-2D44-CFF4DB8AF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4584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2B56CE-7406-073E-D927-512E058D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8A74631-5023-D8EE-D3DC-BEE9D7A2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E551AC5-D490-F5DB-E9A2-5000FAC62B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C9A6BE0-DB7E-2A97-FD5B-F6701CC15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BB023828-6A56-C29F-E2DE-DEB248D239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5002F84-CEAD-12FE-1D19-CCB7940F2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64B57BFF-A5E8-6E2F-E920-1A8A15F8B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61E7A62-0732-4ADF-BC12-A8EAF86FC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6654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51C71B-02E5-3F69-9140-D56E090B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5E6D6CA-177A-D7B4-BC4E-4C952ADB9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4A73459-CC95-E157-5572-882AD825B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846CF86-D511-0371-A68F-E84DE373A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206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5D9B276-B8E3-8C40-0FB1-C9FB143E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99666D69-9568-3619-86B9-4B765A5D2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AB08675-8EB6-FF3F-0409-6D3C87C0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1344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05A808-203E-4D5E-C591-7B272E1DD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2ABDA9-8919-0681-117F-6ED737622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8FC8CBE-02C8-6D5B-6B3A-4FB29BA09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065A58C-7DCD-0DB5-68BB-375DFFAB2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88BF396-64C2-503F-753F-42BBC393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4B6FC7D-AEA2-F5DC-108C-F59C1980A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8760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60CE07-92BE-46A3-0D71-B9299DB6C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C2B425AA-5FD4-719A-46C2-DB18C7779B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3257FA8-3DD2-F04F-0BD2-0BAD42930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35AB1C3-A490-E87E-71BD-7B7ECFA2A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19E0FC2-FE18-443C-E7C7-BE09BC5BE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D9C25E5-160A-5507-6FF1-207F818BC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9671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808590AA-F08A-2B71-F79F-4E949B9CD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10D6768-808D-A257-B5AF-24C4DE487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5071AA7-DF0E-96AA-7A91-9D24A1E74D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846AA-4F54-4B13-8CAD-EE326E53A0CD}" type="datetimeFigureOut">
              <a:rPr lang="el-GR" smtClean="0"/>
              <a:t>11/2/2023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204E74D-A0BE-E9CB-912A-BD41DF156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9D99AE6-46BB-6897-5DAE-5E49D1D06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46177-4479-4D54-BE77-DC787C5CC6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275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1">
            <a:extLst>
              <a:ext uri="{FF2B5EF4-FFF2-40B4-BE49-F238E27FC236}">
                <a16:creationId xmlns:a16="http://schemas.microsoft.com/office/drawing/2014/main" id="{6EBE6AE8-285A-A33A-C68F-7FC4C4F96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" y="2857818"/>
            <a:ext cx="10835640" cy="1211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9">
            <a:extLst>
              <a:ext uri="{FF2B5EF4-FFF2-40B4-BE49-F238E27FC236}">
                <a16:creationId xmlns:a16="http://schemas.microsoft.com/office/drawing/2014/main" id="{3DFCC468-C6BB-1842-2A91-FA2491B58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593" y="354330"/>
            <a:ext cx="62880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776413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776413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776413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776413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l-G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file </a:t>
            </a:r>
            <a:r>
              <a:rPr lang="el-GR" altLang="el-G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US" altLang="el-G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altLang="el-GR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</a:t>
            </a:r>
            <a:r>
              <a:rPr lang="el-GR" altLang="el-G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l-GR" altLang="el-G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l-GR" altLang="el-GR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14565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Ευρεία οθόνη</PresentationFormat>
  <Paragraphs>1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Θέμα του Office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ispas</dc:creator>
  <cp:lastModifiedBy>ispas</cp:lastModifiedBy>
  <cp:revision>1</cp:revision>
  <dcterms:created xsi:type="dcterms:W3CDTF">2023-02-10T23:39:35Z</dcterms:created>
  <dcterms:modified xsi:type="dcterms:W3CDTF">2023-02-10T23:39:47Z</dcterms:modified>
</cp:coreProperties>
</file>