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825ACB-F035-90B9-C721-56B8280B9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4056E51-1BF3-C9F0-70EE-ABCE4624C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57B474-AEC9-72C4-8CA8-4DD1B008A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94E26B-AEEF-CA59-C393-9D9283C5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327F82-AF25-AAEF-4C4A-7D961975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3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408FE-37B8-C9CE-81FE-B39ADBE6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50EA38-F139-2CAB-9272-3C37F18B1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EA839E-3184-8DFA-90E3-163C1FB3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6C9D19-3413-9697-D5CA-2F7B5332F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A6451C-6E62-8348-341A-171EB657B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18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8EF14-652E-02CC-EC17-3F84CE26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72CD33-2DE2-0600-6C7F-3EA684B8D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92BF5-BE0A-8544-3D59-3491F8F50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421B24-58C6-62C4-A191-CF73BE3A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F90C60-0D8A-5ABC-F45D-FB2D9301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27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B4F4BD-8626-D4F3-30C1-28D61FCC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C368D9-989D-CC9C-C2C5-897BBFDD2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A85409-5F52-7892-7EDC-E956D6673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C51970-A25F-A64B-1CD7-47A65F5C7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5FFAD8-64BD-0D30-E279-0008C419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2E0D03C-38B6-074B-2F35-146E59C1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1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E25D17-EC4E-F6F2-27F2-722DBA272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999631-1A16-BCDD-FF74-1733B6706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249B106-FD37-E73A-BF30-D5229C328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C53CA51-B5CA-898F-13FE-B979CF99C7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6854AED-DD3D-33B1-10C5-111DB44D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9A12AA-8436-8050-AED1-18336B7E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6EE29DC-7B16-2F76-B4F3-906BCBF71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4A06E9-E5F1-A3C7-6B09-A995BE9A4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1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B0A44-A82E-9EC0-55F4-4DB063E2B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23DC446-1317-6B00-2660-D01F56B9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A81D5D5-114C-0DF9-A49C-B469E853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08A77B-AF13-1BDE-2C0F-11404138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89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09D79C0-E3F8-F9ED-E8D8-76A4754EF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81A73B9-8FBE-747A-E08A-0B5D0BC3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761532-DDEA-1662-FEBB-41D7C68F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52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960B21-784C-8C49-8684-9D45F28F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A73884-22E4-852B-8A75-C038AC8F8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43AECE-D0DA-0869-84BE-68F7F7438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C6B043-FF21-6EBD-EB6F-574A64BE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D3D14FA-A0D0-E467-CCFB-020FE1FB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7C255B-BE0B-A2DC-0FD5-769BC501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23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4F997B-89C5-B988-D522-5613C37B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AC82B10-E146-CC3C-C650-915B0B41B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127A6B-4C7E-40B5-C5E0-780B01654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6037AA-4E99-8910-B292-93A46648A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322E53-37F0-8D6C-0211-15A992E84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CF4830-1F18-FA53-B5F1-22FAB1E6F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608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CC7968-1F63-AF16-06A6-BA6AF5F8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C316A45-5B2A-2911-2DE6-F73A89957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2265AE-7037-A6B6-48CE-04F3AE42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197695-4AC1-CD44-8260-8C6B126E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D29E42-E113-C2A7-5A86-79A4C751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24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EE32180-4816-D6FC-3A4F-380B54154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9AF36D1-9D0E-9C3E-21D7-1B565B5F8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3ACCBC-81A3-F123-3A75-B78E4513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E44772-2F7B-12F2-32B7-9AFD11DE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30D852-C88E-E8F1-ED47-B590FFB7D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94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6406B41-1AB7-FCED-A922-EF5D2859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7E3EF3-638B-C143-A9F0-1B7436A5B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76DFCD-71D2-1B89-A9EE-1CF59E90D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2B39F-8830-43BA-A770-104B2F8100E8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64DB68-91DB-2A47-F47B-489BAB7E5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8F1C99-2FF1-CE92-E9CD-9B2C514CA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625B3-62B2-4526-B1AB-3C30FF8E5A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04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"/><Relationship Id="rId4" Type="http://schemas.openxmlformats.org/officeDocument/2006/relationships/image" Target="../media/image1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C5F5ED-4493-0487-59A4-B9611B874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3838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CN" b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Supplemental Material </a:t>
            </a:r>
            <a:r>
              <a:rPr lang="en-US" altLang="zh-CN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S1</a:t>
            </a:r>
            <a:endParaRPr lang="zh-CN" altLang="en-US" sz="23900" b="1" dirty="0"/>
          </a:p>
        </p:txBody>
      </p:sp>
    </p:spTree>
    <p:extLst>
      <p:ext uri="{BB962C8B-B14F-4D97-AF65-F5344CB8AC3E}">
        <p14:creationId xmlns:p14="http://schemas.microsoft.com/office/powerpoint/2010/main" val="223873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男子的脸部特写与配字黑白照&#10;&#10;低可信度描述已自动生成">
            <a:extLst>
              <a:ext uri="{FF2B5EF4-FFF2-40B4-BE49-F238E27FC236}">
                <a16:creationId xmlns:a16="http://schemas.microsoft.com/office/drawing/2014/main" id="{8734048A-9F48-93DF-15BB-2385CDD3F6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6" t="15283" r="7831" b="19205"/>
          <a:stretch/>
        </p:blipFill>
        <p:spPr>
          <a:xfrm>
            <a:off x="7934962" y="1308946"/>
            <a:ext cx="3367199" cy="2244799"/>
          </a:xfrm>
          <a:prstGeom prst="rect">
            <a:avLst/>
          </a:prstGeom>
        </p:spPr>
      </p:pic>
      <p:pic>
        <p:nvPicPr>
          <p:cNvPr id="7" name="图片 6" descr="图片包含 照片, 动物, 手, 风景&#10;&#10;描述已自动生成">
            <a:extLst>
              <a:ext uri="{FF2B5EF4-FFF2-40B4-BE49-F238E27FC236}">
                <a16:creationId xmlns:a16="http://schemas.microsoft.com/office/drawing/2014/main" id="{410E8FF7-D49C-645A-6941-B15F2FAB82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11865" r="11182" b="23327"/>
          <a:stretch/>
        </p:blipFill>
        <p:spPr>
          <a:xfrm>
            <a:off x="4424681" y="1308946"/>
            <a:ext cx="3367200" cy="2244800"/>
          </a:xfrm>
          <a:prstGeom prst="rect">
            <a:avLst/>
          </a:prstGeom>
        </p:spPr>
      </p:pic>
      <p:pic>
        <p:nvPicPr>
          <p:cNvPr id="9" name="图片 8" descr="图片包含 桌子, 蛋糕, 黑暗, 游戏机&#10;&#10;描述已自动生成">
            <a:extLst>
              <a:ext uri="{FF2B5EF4-FFF2-40B4-BE49-F238E27FC236}">
                <a16:creationId xmlns:a16="http://schemas.microsoft.com/office/drawing/2014/main" id="{D5E1BCB6-1713-B9C0-CD56-3254877A56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9" t="22630" r="13328" b="13501"/>
          <a:stretch/>
        </p:blipFill>
        <p:spPr>
          <a:xfrm>
            <a:off x="914400" y="1308946"/>
            <a:ext cx="3367200" cy="22448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346F183-CB72-7645-BA16-AE7BE9F0D485}"/>
              </a:ext>
            </a:extLst>
          </p:cNvPr>
          <p:cNvSpPr txBox="1"/>
          <p:nvPr/>
        </p:nvSpPr>
        <p:spPr>
          <a:xfrm>
            <a:off x="2449200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CBA01A-15E8-2030-E39B-B88CE3DBC0C0}"/>
              </a:ext>
            </a:extLst>
          </p:cNvPr>
          <p:cNvSpPr txBox="1"/>
          <p:nvPr/>
        </p:nvSpPr>
        <p:spPr>
          <a:xfrm>
            <a:off x="5959481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1346F183-CB72-7645-BA16-AE7BE9F0D485}"/>
              </a:ext>
            </a:extLst>
          </p:cNvPr>
          <p:cNvSpPr txBox="1"/>
          <p:nvPr/>
        </p:nvSpPr>
        <p:spPr>
          <a:xfrm>
            <a:off x="9594000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2DE21C-7FD4-89C0-E8AD-0ED7E5381F6A}"/>
              </a:ext>
            </a:extLst>
          </p:cNvPr>
          <p:cNvSpPr txBox="1"/>
          <p:nvPr/>
        </p:nvSpPr>
        <p:spPr>
          <a:xfrm>
            <a:off x="902119" y="4147918"/>
            <a:ext cx="10387761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Cases of CT images of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dMMR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 36-year-old male with sigmoid colon cancer. b. A 57-year-old female with </a:t>
            </a:r>
            <a:r>
              <a:rPr lang="it-IT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carcinoma of flexura coli dextra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c. A 48-year-old male with ascending colon cancer.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47B52F72-C02C-9324-C48D-B53C3342C7AB}"/>
              </a:ext>
            </a:extLst>
          </p:cNvPr>
          <p:cNvCxnSpPr>
            <a:cxnSpLocks/>
          </p:cNvCxnSpPr>
          <p:nvPr/>
        </p:nvCxnSpPr>
        <p:spPr>
          <a:xfrm flipH="1" flipV="1">
            <a:off x="2746800" y="2128520"/>
            <a:ext cx="210820" cy="2113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9C2E68D3-A4CE-D040-C49C-8772C93A83E2}"/>
              </a:ext>
            </a:extLst>
          </p:cNvPr>
          <p:cNvCxnSpPr>
            <a:cxnSpLocks/>
          </p:cNvCxnSpPr>
          <p:nvPr/>
        </p:nvCxnSpPr>
        <p:spPr>
          <a:xfrm>
            <a:off x="5162339" y="2080825"/>
            <a:ext cx="147320" cy="2590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3CEE263-7089-1E2E-9594-DDA4726E030E}"/>
              </a:ext>
            </a:extLst>
          </p:cNvPr>
          <p:cNvCxnSpPr>
            <a:cxnSpLocks/>
          </p:cNvCxnSpPr>
          <p:nvPr/>
        </p:nvCxnSpPr>
        <p:spPr>
          <a:xfrm>
            <a:off x="8382219" y="1869440"/>
            <a:ext cx="147320" cy="2590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30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1346F183-CB72-7645-BA16-AE7BE9F0D485}"/>
              </a:ext>
            </a:extLst>
          </p:cNvPr>
          <p:cNvSpPr txBox="1"/>
          <p:nvPr/>
        </p:nvSpPr>
        <p:spPr>
          <a:xfrm>
            <a:off x="2449200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CBA01A-15E8-2030-E39B-B88CE3DBC0C0}"/>
              </a:ext>
            </a:extLst>
          </p:cNvPr>
          <p:cNvSpPr txBox="1"/>
          <p:nvPr/>
        </p:nvSpPr>
        <p:spPr>
          <a:xfrm>
            <a:off x="5959481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1346F183-CB72-7645-BA16-AE7BE9F0D485}"/>
              </a:ext>
            </a:extLst>
          </p:cNvPr>
          <p:cNvSpPr txBox="1"/>
          <p:nvPr/>
        </p:nvSpPr>
        <p:spPr>
          <a:xfrm>
            <a:off x="9594000" y="3553745"/>
            <a:ext cx="29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2DE21C-7FD4-89C0-E8AD-0ED7E5381F6A}"/>
              </a:ext>
            </a:extLst>
          </p:cNvPr>
          <p:cNvSpPr txBox="1"/>
          <p:nvPr/>
        </p:nvSpPr>
        <p:spPr>
          <a:xfrm>
            <a:off x="895559" y="4134748"/>
            <a:ext cx="10387760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Cases of CT images of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pMMR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cancer.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 53-year-old female with </a:t>
            </a:r>
            <a:r>
              <a:rPr lang="it-IT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descending colon cancer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b. A 48-year-old male with </a:t>
            </a:r>
            <a:r>
              <a:rPr lang="it-IT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descending colon cancer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c. A 64-year-old male with sigmoid colon cancer.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 descr="图片包含 照片, 桌子, 男人, 旧&#10;&#10;描述已自动生成">
            <a:extLst>
              <a:ext uri="{FF2B5EF4-FFF2-40B4-BE49-F238E27FC236}">
                <a16:creationId xmlns:a16="http://schemas.microsoft.com/office/drawing/2014/main" id="{B24470C0-2BFA-1BE3-8B72-641633A497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t="14548" r="6568" b="14550"/>
          <a:stretch/>
        </p:blipFill>
        <p:spPr>
          <a:xfrm>
            <a:off x="4405839" y="1308945"/>
            <a:ext cx="3367200" cy="2244800"/>
          </a:xfrm>
          <a:prstGeom prst="rect">
            <a:avLst/>
          </a:prstGeom>
        </p:spPr>
      </p:pic>
      <p:pic>
        <p:nvPicPr>
          <p:cNvPr id="14" name="图片 13" descr="盘子里有食物&#10;&#10;中度可信度描述已自动生成">
            <a:extLst>
              <a:ext uri="{FF2B5EF4-FFF2-40B4-BE49-F238E27FC236}">
                <a16:creationId xmlns:a16="http://schemas.microsoft.com/office/drawing/2014/main" id="{A40C30F2-7E48-08B3-9BFB-9F812820D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7769" r="2191" b="12700"/>
          <a:stretch/>
        </p:blipFill>
        <p:spPr>
          <a:xfrm>
            <a:off x="901277" y="1308945"/>
            <a:ext cx="3367201" cy="2244800"/>
          </a:xfrm>
          <a:prstGeom prst="rect">
            <a:avLst/>
          </a:prstGeom>
        </p:spPr>
      </p:pic>
      <p:pic>
        <p:nvPicPr>
          <p:cNvPr id="18" name="图片 17" descr="黑胶唱片&#10;&#10;低可信度描述已自动生成">
            <a:extLst>
              <a:ext uri="{FF2B5EF4-FFF2-40B4-BE49-F238E27FC236}">
                <a16:creationId xmlns:a16="http://schemas.microsoft.com/office/drawing/2014/main" id="{B2A89B89-D2C2-A0BC-7786-6BFD2A70A9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24370" r="12966" b="14100"/>
          <a:stretch/>
        </p:blipFill>
        <p:spPr>
          <a:xfrm>
            <a:off x="7922680" y="1308945"/>
            <a:ext cx="3367200" cy="2244800"/>
          </a:xfrm>
          <a:prstGeom prst="rect">
            <a:avLst/>
          </a:prstGeom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FED9B57-9DB2-B17E-0A8E-BFBA603082D9}"/>
              </a:ext>
            </a:extLst>
          </p:cNvPr>
          <p:cNvCxnSpPr>
            <a:cxnSpLocks/>
          </p:cNvCxnSpPr>
          <p:nvPr/>
        </p:nvCxnSpPr>
        <p:spPr>
          <a:xfrm flipH="1">
            <a:off x="3835400" y="2225040"/>
            <a:ext cx="218440" cy="1625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786FFA80-915D-697A-1265-BB703419DDA3}"/>
              </a:ext>
            </a:extLst>
          </p:cNvPr>
          <p:cNvCxnSpPr>
            <a:cxnSpLocks/>
          </p:cNvCxnSpPr>
          <p:nvPr/>
        </p:nvCxnSpPr>
        <p:spPr>
          <a:xfrm flipH="1">
            <a:off x="7147560" y="1991360"/>
            <a:ext cx="218440" cy="1625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C6BD3F5F-37F5-80A5-3FF4-9D2748CE6239}"/>
              </a:ext>
            </a:extLst>
          </p:cNvPr>
          <p:cNvCxnSpPr>
            <a:cxnSpLocks/>
          </p:cNvCxnSpPr>
          <p:nvPr/>
        </p:nvCxnSpPr>
        <p:spPr>
          <a:xfrm flipH="1" flipV="1">
            <a:off x="9972040" y="2583745"/>
            <a:ext cx="198120" cy="1797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6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4BBAC13A-5FF3-E26C-EF86-7308111ECFDD}"/>
              </a:ext>
            </a:extLst>
          </p:cNvPr>
          <p:cNvSpPr txBox="1"/>
          <p:nvPr/>
        </p:nvSpPr>
        <p:spPr>
          <a:xfrm>
            <a:off x="1641188" y="5000313"/>
            <a:ext cx="8909623" cy="1161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of immunohistochemistry images of 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dMMR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30-year-old woman with transverse colon cancer, </a:t>
            </a:r>
            <a:r>
              <a:rPr lang="en-US" altLang="zh-CN" sz="16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lacking expression of MSH2 andMSH6 but retaining expression of MLH1 and PMS2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was diagnosed as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dMMR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(original magnification: 100×).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 descr="图片包含 游戏机, 海胆, 地毯&#10;&#10;描述已自动生成">
            <a:extLst>
              <a:ext uri="{FF2B5EF4-FFF2-40B4-BE49-F238E27FC236}">
                <a16:creationId xmlns:a16="http://schemas.microsoft.com/office/drawing/2014/main" id="{F63565A5-5BE9-152B-9E7A-6FFFFD888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16" y="743968"/>
            <a:ext cx="2957208" cy="1625086"/>
          </a:xfrm>
          <a:prstGeom prst="rect">
            <a:avLst/>
          </a:prstGeom>
        </p:spPr>
      </p:pic>
      <p:pic>
        <p:nvPicPr>
          <p:cNvPr id="10" name="图片 9" descr="石头地上&#10;&#10;描述已自动生成">
            <a:extLst>
              <a:ext uri="{FF2B5EF4-FFF2-40B4-BE49-F238E27FC236}">
                <a16:creationId xmlns:a16="http://schemas.microsoft.com/office/drawing/2014/main" id="{7776A6B3-298C-5A11-416B-E6AFBD1DD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40" y="743968"/>
            <a:ext cx="2957209" cy="1625087"/>
          </a:xfrm>
          <a:prstGeom prst="rect">
            <a:avLst/>
          </a:prstGeom>
        </p:spPr>
      </p:pic>
      <p:pic>
        <p:nvPicPr>
          <p:cNvPr id="14" name="图片 13" descr="卡通人物&#10;&#10;中度可信度描述已自动生成">
            <a:extLst>
              <a:ext uri="{FF2B5EF4-FFF2-40B4-BE49-F238E27FC236}">
                <a16:creationId xmlns:a16="http://schemas.microsoft.com/office/drawing/2014/main" id="{BF73D9EF-ED33-6FB3-7AD6-D58DA95C3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14" y="2825956"/>
            <a:ext cx="2957210" cy="1625087"/>
          </a:xfrm>
          <a:prstGeom prst="rect">
            <a:avLst/>
          </a:prstGeom>
        </p:spPr>
      </p:pic>
      <p:pic>
        <p:nvPicPr>
          <p:cNvPr id="17" name="图片 16" descr="图片包含 游戏机&#10;&#10;描述已自动生成">
            <a:extLst>
              <a:ext uri="{FF2B5EF4-FFF2-40B4-BE49-F238E27FC236}">
                <a16:creationId xmlns:a16="http://schemas.microsoft.com/office/drawing/2014/main" id="{2B4829EA-253D-54EF-3238-F11DE0E37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40" y="2825956"/>
            <a:ext cx="2957210" cy="162508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B41885F-C1C8-5613-F2AC-4B99E501FD0D}"/>
              </a:ext>
            </a:extLst>
          </p:cNvPr>
          <p:cNvSpPr txBox="1"/>
          <p:nvPr/>
        </p:nvSpPr>
        <p:spPr>
          <a:xfrm>
            <a:off x="4090859" y="2371710"/>
            <a:ext cx="873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MLH1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6DF83BE-AFE8-8F99-9F7F-13D02690FA1F}"/>
              </a:ext>
            </a:extLst>
          </p:cNvPr>
          <p:cNvSpPr txBox="1"/>
          <p:nvPr/>
        </p:nvSpPr>
        <p:spPr>
          <a:xfrm>
            <a:off x="7193983" y="2371710"/>
            <a:ext cx="873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MSH2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2141DA6-E7BF-EB18-6AA0-18346E479633}"/>
              </a:ext>
            </a:extLst>
          </p:cNvPr>
          <p:cNvSpPr txBox="1"/>
          <p:nvPr/>
        </p:nvSpPr>
        <p:spPr>
          <a:xfrm>
            <a:off x="4090859" y="4441333"/>
            <a:ext cx="907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MSH6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5915243-EC73-3265-114C-F2E4F1AEF87C}"/>
              </a:ext>
            </a:extLst>
          </p:cNvPr>
          <p:cNvSpPr txBox="1"/>
          <p:nvPr/>
        </p:nvSpPr>
        <p:spPr>
          <a:xfrm>
            <a:off x="7193984" y="4451043"/>
            <a:ext cx="782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PMS2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1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游戏机, 海胆&#10;&#10;描述已自动生成">
            <a:extLst>
              <a:ext uri="{FF2B5EF4-FFF2-40B4-BE49-F238E27FC236}">
                <a16:creationId xmlns:a16="http://schemas.microsoft.com/office/drawing/2014/main" id="{F030537A-EE5F-8B33-8687-65AB85968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26" y="730634"/>
            <a:ext cx="2957209" cy="1625086"/>
          </a:xfrm>
          <a:prstGeom prst="rect">
            <a:avLst/>
          </a:prstGeom>
        </p:spPr>
      </p:pic>
      <p:pic>
        <p:nvPicPr>
          <p:cNvPr id="9" name="图片 8" descr="图片包含 游戏机, 布, 海胆, 地毯&#10;&#10;描述已自动生成">
            <a:extLst>
              <a:ext uri="{FF2B5EF4-FFF2-40B4-BE49-F238E27FC236}">
                <a16:creationId xmlns:a16="http://schemas.microsoft.com/office/drawing/2014/main" id="{7733AD38-F93C-4145-BEA8-B919E49B4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340" y="730633"/>
            <a:ext cx="2957209" cy="1625086"/>
          </a:xfrm>
          <a:prstGeom prst="rect">
            <a:avLst/>
          </a:prstGeom>
        </p:spPr>
      </p:pic>
      <p:pic>
        <p:nvPicPr>
          <p:cNvPr id="11" name="图片 10" descr="卡通人物&#10;&#10;低可信度描述已自动生成">
            <a:extLst>
              <a:ext uri="{FF2B5EF4-FFF2-40B4-BE49-F238E27FC236}">
                <a16:creationId xmlns:a16="http://schemas.microsoft.com/office/drawing/2014/main" id="{D58ACD33-A9AD-2170-9AE7-7AB4D421AD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26" y="2808322"/>
            <a:ext cx="2957209" cy="1625086"/>
          </a:xfrm>
          <a:prstGeom prst="rect">
            <a:avLst/>
          </a:prstGeom>
        </p:spPr>
      </p:pic>
      <p:pic>
        <p:nvPicPr>
          <p:cNvPr id="13" name="图片 12" descr="图片包含 游戏机, 海胆, 地毯&#10;&#10;描述已自动生成">
            <a:extLst>
              <a:ext uri="{FF2B5EF4-FFF2-40B4-BE49-F238E27FC236}">
                <a16:creationId xmlns:a16="http://schemas.microsoft.com/office/drawing/2014/main" id="{74FA3A14-B07E-A748-C291-AACACD736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340" y="2808322"/>
            <a:ext cx="2957209" cy="162508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BBAC13A-5FF3-E26C-EF86-7308111ECFDD}"/>
              </a:ext>
            </a:extLst>
          </p:cNvPr>
          <p:cNvSpPr txBox="1"/>
          <p:nvPr/>
        </p:nvSpPr>
        <p:spPr>
          <a:xfrm>
            <a:off x="1551305" y="5012690"/>
            <a:ext cx="9089390" cy="1161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of immunohistochemistry images of </a:t>
            </a:r>
            <a:r>
              <a:rPr lang="en-US" altLang="zh-C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pMMR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colorectal cancer.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83-year-old man with sigmoid carcinoma,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four DNA MMR proteins (MLH-1, MSH-2, MSH-6 and PMS-2) expression, was diagnosed as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pMMR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(original magnification: 100×).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4D01C0D-4D7E-1AE4-7375-C55187774E3B}"/>
              </a:ext>
            </a:extLst>
          </p:cNvPr>
          <p:cNvSpPr txBox="1"/>
          <p:nvPr/>
        </p:nvSpPr>
        <p:spPr>
          <a:xfrm>
            <a:off x="4033710" y="2371710"/>
            <a:ext cx="852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MLH1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EF6149D-8582-130C-91A4-7005895A94BD}"/>
              </a:ext>
            </a:extLst>
          </p:cNvPr>
          <p:cNvSpPr txBox="1"/>
          <p:nvPr/>
        </p:nvSpPr>
        <p:spPr>
          <a:xfrm>
            <a:off x="7136834" y="2352837"/>
            <a:ext cx="852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MSH2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098DD4B-4074-CBCC-5404-7F312C39A365}"/>
              </a:ext>
            </a:extLst>
          </p:cNvPr>
          <p:cNvSpPr txBox="1"/>
          <p:nvPr/>
        </p:nvSpPr>
        <p:spPr>
          <a:xfrm>
            <a:off x="4033709" y="4435076"/>
            <a:ext cx="852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MSH6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2F88F19-BCEE-B564-81C3-026DBFA15FC6}"/>
              </a:ext>
            </a:extLst>
          </p:cNvPr>
          <p:cNvSpPr txBox="1"/>
          <p:nvPr/>
        </p:nvSpPr>
        <p:spPr>
          <a:xfrm>
            <a:off x="7136834" y="4433408"/>
            <a:ext cx="782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PMS2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87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180</Words>
  <Application>Microsoft Office PowerPoint</Application>
  <PresentationFormat>宽屏</PresentationFormat>
  <Paragraphs>19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主题​​</vt:lpstr>
      <vt:lpstr>Supplemental Material S1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 倩羽</dc:creator>
  <cp:lastModifiedBy>吴 倩羽</cp:lastModifiedBy>
  <cp:revision>6</cp:revision>
  <dcterms:created xsi:type="dcterms:W3CDTF">2023-02-10T12:53:54Z</dcterms:created>
  <dcterms:modified xsi:type="dcterms:W3CDTF">2023-02-14T02:57:43Z</dcterms:modified>
</cp:coreProperties>
</file>