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E275D6-A27B-4A61-952A-C22B90E68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50B23E4-365A-4591-B091-62F26FF06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D11825-32E6-4DD6-9178-EF62E6A4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E6F2-2C0F-43F9-970F-F6795B885F42}" type="datetimeFigureOut">
              <a:rPr lang="zh-CN" altLang="en-US" smtClean="0"/>
              <a:t>2023/4/5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701E78-40AB-4F3C-8E04-14C287962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9ED198-C41D-4AD2-822D-5080FC2A9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A8A62-AA18-4393-AFBF-192A9ADE4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345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53D1B2-9444-49CC-BC29-988E363B0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C79D1D-9E38-4B3D-9B88-76DF9ECB8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ED8653-969B-430B-AC50-F315DB8E5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E6F2-2C0F-43F9-970F-F6795B885F42}" type="datetimeFigureOut">
              <a:rPr lang="zh-CN" altLang="en-US" smtClean="0"/>
              <a:t>2023/4/5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09E030-2230-40A8-BACF-474050D91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490EE3-5636-4247-BCBB-6BBF60A7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A8A62-AA18-4393-AFBF-192A9ADE4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080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0CBB7-2CE1-439E-BBDD-97289A50B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A66BD61-F32E-41E2-A31E-E7978EDBC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9596573-DF1E-4677-8DFD-C64D3B7B7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E6F2-2C0F-43F9-970F-F6795B885F42}" type="datetimeFigureOut">
              <a:rPr lang="zh-CN" altLang="en-US" smtClean="0"/>
              <a:t>2023/4/5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6EE18C-D0C6-4D95-B89D-E499F5122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85C1EEC-47F6-482F-A9BD-D5B0EE63C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A8A62-AA18-4393-AFBF-192A9ADE4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369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E8B865-682C-4ECE-8A9F-547990E03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849604-C2B0-4A50-9021-E37F3CB496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82E5EF6-79F1-4E18-9AD6-84693A4C2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C632583-CE7F-48DE-8005-CBF477050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E6F2-2C0F-43F9-970F-F6795B885F42}" type="datetimeFigureOut">
              <a:rPr lang="zh-CN" altLang="en-US" smtClean="0"/>
              <a:t>2023/4/5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C3988C-8719-4161-A007-FEF3A3B58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659D91D-E673-436E-8D8B-50F3C6C15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A8A62-AA18-4393-AFBF-192A9ADE4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09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75A0A5-492F-4E65-90D0-EFC8F6877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4238B3-A158-4191-93F6-70F23FE25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1670780-BFA7-42A3-82E5-4F0E83B00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C39B449-BE2A-42FA-84F4-9351C614EA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783D8A8-6E07-411C-9713-4DC21F31C2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19DC01D-3743-4544-BA0A-53CFDC5D3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E6F2-2C0F-43F9-970F-F6795B885F42}" type="datetimeFigureOut">
              <a:rPr lang="zh-CN" altLang="en-US" smtClean="0"/>
              <a:t>2023/4/5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E904999-454A-4CD4-8D28-BC8E2A51F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2207DAC-EBDD-47A0-AF84-53AEE8EF9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A8A62-AA18-4393-AFBF-192A9ADE4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44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B92000-B26D-4593-BCF8-02EF7234E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72E2029-4EAA-441C-8259-31B5C56B2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E6F2-2C0F-43F9-970F-F6795B885F42}" type="datetimeFigureOut">
              <a:rPr lang="zh-CN" altLang="en-US" smtClean="0"/>
              <a:t>2023/4/5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57088CF-B117-40E5-8241-FB5AB054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119FF76-B72D-449A-8698-4E934CEDB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A8A62-AA18-4393-AFBF-192A9ADE4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976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2789779-1ECD-4D13-9E72-A0EC0ED37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E6F2-2C0F-43F9-970F-F6795B885F42}" type="datetimeFigureOut">
              <a:rPr lang="zh-CN" altLang="en-US" smtClean="0"/>
              <a:t>2023/4/5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C274F82-7187-4CB8-97C5-2691201A3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B9DD0D-1B76-4CA6-AA88-F5AFE4825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A8A62-AA18-4393-AFBF-192A9ADE4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17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AD8F74-92C0-4B41-979C-FB4BD3131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7DD4D2-55E4-410A-BFAD-9371F6FB6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36C65F5-EEDF-490E-B4B5-F338BC8F1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FFEA24-B595-42DD-AF8A-BB052277A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E6F2-2C0F-43F9-970F-F6795B885F42}" type="datetimeFigureOut">
              <a:rPr lang="zh-CN" altLang="en-US" smtClean="0"/>
              <a:t>2023/4/5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7D456E-8D5C-4DD1-B893-A92DA71E9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6304AF-32A2-4089-B99C-D6BF51B37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A8A62-AA18-4393-AFBF-192A9ADE4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6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172314-DCC8-427C-A2A4-EA41C37B2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744E55C-7EB3-4CB1-805C-9AD0493603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68D67AA-9CCA-4D2D-A5BF-4792D9D63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450E1E6-DC05-437E-855D-3F1F13DEA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E6F2-2C0F-43F9-970F-F6795B885F42}" type="datetimeFigureOut">
              <a:rPr lang="zh-CN" altLang="en-US" smtClean="0"/>
              <a:t>2023/4/5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DAE5C6A-1658-48B1-BB6F-59A4A6DEB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3318D30-E90E-4D6E-89DB-7830EA674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A8A62-AA18-4393-AFBF-192A9ADE4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575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3F981A-5C2A-469E-AFEF-DA847D1A2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F3093CE-7BE8-45A3-8991-DC14EC975E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27E252-CC21-4289-B489-DC048280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E6F2-2C0F-43F9-970F-F6795B885F42}" type="datetimeFigureOut">
              <a:rPr lang="zh-CN" altLang="en-US" smtClean="0"/>
              <a:t>2023/4/5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A01250-1BFE-4FB0-B196-02D582DE9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E0653F-2DC5-4BD7-898C-D739B84C1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A8A62-AA18-4393-AFBF-192A9ADE4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768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F415020-94E6-45DE-9EC3-E17B44BDCC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EACD59B-9532-4BF3-8181-5281C03940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685F1E-F62B-4A50-992F-08C3A0453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0E6F2-2C0F-43F9-970F-F6795B885F42}" type="datetimeFigureOut">
              <a:rPr lang="zh-CN" altLang="en-US" smtClean="0"/>
              <a:t>2023/4/5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A9C917-B055-4D9D-A8C5-5176CC7A4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9BE9D3-C7CB-46F7-AF56-07EF3E4AE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A8A62-AA18-4393-AFBF-192A9ADE4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0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350FA35-DDDB-4A00-B750-1BB5BAE90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6A0F644-3E7C-4452-8E5E-145034A12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000F8E-E8A6-4DE2-934A-EC1B22AC1B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0E6F2-2C0F-43F9-970F-F6795B885F42}" type="datetimeFigureOut">
              <a:rPr lang="zh-CN" altLang="en-US" smtClean="0"/>
              <a:t>2023/4/5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42B6CE-F057-4293-B34B-56A18200D0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8500DF-F083-4932-BB1E-0CA822A1E4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A8A62-AA18-4393-AFBF-192A9ADE48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85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EDCF8A-D41D-418E-9095-E221B52B1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4C93BB-46CD-4A21-9EB9-2369AB1CB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2B77F8F-C0F4-4352-A341-DB12BD099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527" y="105877"/>
            <a:ext cx="9085499" cy="650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82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18F396-600E-4A9F-B341-F53883DDD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F2943E-08FF-475F-96AC-6F0042951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72C5696-D84A-4A23-8095-19559EE56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36" y="192505"/>
            <a:ext cx="10247928" cy="654517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4177B6A-25FE-4C71-A688-B9D8D4604E15}"/>
              </a:ext>
            </a:extLst>
          </p:cNvPr>
          <p:cNvSpPr/>
          <p:nvPr/>
        </p:nvSpPr>
        <p:spPr>
          <a:xfrm>
            <a:off x="924025" y="1645920"/>
            <a:ext cx="10337533" cy="7267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962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942ED7-1224-48B0-A0F6-500D66EE9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1F5400-A298-4FF3-AE68-B1FE17010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EA6E447-31A2-48C7-B9A3-FE428FF06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19" y="0"/>
            <a:ext cx="10437962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277821E-5D17-494F-B8DF-D5F6F038C086}"/>
              </a:ext>
            </a:extLst>
          </p:cNvPr>
          <p:cNvSpPr/>
          <p:nvPr/>
        </p:nvSpPr>
        <p:spPr>
          <a:xfrm>
            <a:off x="838200" y="77002"/>
            <a:ext cx="10515600" cy="7844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4012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84A105-946B-4DFB-AFAF-DF46B09FD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771DF4-7C50-430F-9299-DFB851140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D7D3328-613B-42AD-BE67-D13B3F65A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14" y="168442"/>
            <a:ext cx="10067377" cy="644411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FF3836B0-D73B-4ECA-ABEE-60277CB2B565}"/>
              </a:ext>
            </a:extLst>
          </p:cNvPr>
          <p:cNvSpPr/>
          <p:nvPr/>
        </p:nvSpPr>
        <p:spPr>
          <a:xfrm>
            <a:off x="664143" y="890336"/>
            <a:ext cx="10337533" cy="7267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630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B183AE-0FAF-4637-A823-BE0E7A0FC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AA8182-FAD0-4081-A813-588DD112D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A8D3179-C925-4934-AB0E-67C7D77CC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44" y="488704"/>
            <a:ext cx="5323470" cy="518282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4FC40BE-9419-40CB-96E4-FE7007C75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795" y="595895"/>
            <a:ext cx="4976108" cy="496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51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0</Words>
  <Application>Microsoft Office PowerPoint</Application>
  <PresentationFormat>宽屏</PresentationFormat>
  <Paragraphs>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Skyler</dc:creator>
  <cp:lastModifiedBy>Skyler</cp:lastModifiedBy>
  <cp:revision>6</cp:revision>
  <dcterms:created xsi:type="dcterms:W3CDTF">2023-04-05T13:00:43Z</dcterms:created>
  <dcterms:modified xsi:type="dcterms:W3CDTF">2023-04-05T13:44:56Z</dcterms:modified>
</cp:coreProperties>
</file>