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882" autoAdjust="0"/>
  </p:normalViewPr>
  <p:slideViewPr>
    <p:cSldViewPr>
      <p:cViewPr varScale="1">
        <p:scale>
          <a:sx n="37" d="100"/>
          <a:sy n="37" d="100"/>
        </p:scale>
        <p:origin x="147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DF4D7-062D-45E7-A826-4476FE97ADDC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17919-6DB8-4043-A243-A24795E02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6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Figure S1</a:t>
            </a:r>
            <a:r>
              <a:rPr lang="fr-FR" dirty="0" smtClean="0"/>
              <a:t>. </a:t>
            </a:r>
            <a:r>
              <a:rPr lang="fr-FR" baseline="0" dirty="0" smtClean="0"/>
              <a:t>Kaplan Meier </a:t>
            </a:r>
            <a:r>
              <a:rPr lang="fr-FR" baseline="0" dirty="0" err="1" smtClean="0"/>
              <a:t>curves</a:t>
            </a:r>
            <a:r>
              <a:rPr lang="fr-FR" baseline="0" dirty="0" smtClean="0"/>
              <a:t> for progression-free </a:t>
            </a:r>
            <a:r>
              <a:rPr lang="fr-FR" baseline="0" dirty="0" err="1" smtClean="0"/>
              <a:t>survival</a:t>
            </a:r>
            <a:r>
              <a:rPr lang="fr-FR" baseline="0" dirty="0" smtClean="0"/>
              <a:t> (A) and </a:t>
            </a:r>
            <a:r>
              <a:rPr lang="fr-FR" baseline="0" dirty="0" err="1" smtClean="0"/>
              <a:t>overall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survival</a:t>
            </a:r>
            <a:r>
              <a:rPr lang="fr-FR" baseline="0" dirty="0" smtClean="0"/>
              <a:t> (B)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17919-6DB8-4043-A243-A24795E024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1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8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1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64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9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0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16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3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7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9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2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54CF5-A48B-495E-96F5-F976C89FC86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6783F-C623-4AA4-A1C5-BF46C95D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7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2" r="24459"/>
          <a:stretch/>
        </p:blipFill>
        <p:spPr bwMode="auto">
          <a:xfrm>
            <a:off x="107504" y="1266133"/>
            <a:ext cx="4252693" cy="370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0" r="23958"/>
          <a:stretch/>
        </p:blipFill>
        <p:spPr bwMode="auto">
          <a:xfrm>
            <a:off x="4860032" y="1266133"/>
            <a:ext cx="4283968" cy="370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890638" y="3119845"/>
            <a:ext cx="3105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en-US" sz="1200" b="1" dirty="0" err="1" smtClean="0"/>
              <a:t>Median</a:t>
            </a:r>
            <a:r>
              <a:rPr lang="fr-FR" altLang="en-US" sz="1200" b="1" dirty="0" smtClean="0"/>
              <a:t> PFS = 64.8 </a:t>
            </a:r>
            <a:r>
              <a:rPr lang="fr-FR" altLang="en-US" sz="1200" b="1" dirty="0" err="1" smtClean="0"/>
              <a:t>months</a:t>
            </a:r>
            <a:r>
              <a:rPr lang="fr-FR" altLang="en-US" sz="1200" b="1" dirty="0" smtClean="0"/>
              <a:t>, 95CI [5.3-124.4]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652120" y="3119844"/>
            <a:ext cx="3105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en-US" sz="1200" b="1" dirty="0" err="1" smtClean="0"/>
              <a:t>Median</a:t>
            </a:r>
            <a:r>
              <a:rPr lang="fr-FR" altLang="en-US" sz="1200" b="1" dirty="0" smtClean="0"/>
              <a:t> OS = 79.7 </a:t>
            </a:r>
            <a:r>
              <a:rPr lang="fr-FR" altLang="en-US" sz="1200" b="1" dirty="0" err="1" smtClean="0"/>
              <a:t>months</a:t>
            </a:r>
            <a:r>
              <a:rPr lang="fr-FR" altLang="en-US" sz="1200" b="1" dirty="0" smtClean="0"/>
              <a:t>, 95CI [31.0-128.4]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23528" y="90872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A.</a:t>
            </a:r>
            <a:endParaRPr lang="en-US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4978896" y="90872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</a:t>
            </a:r>
            <a:r>
              <a:rPr lang="fr-FR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29780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PowerPoint Presentation</vt:lpstr>
    </vt:vector>
  </TitlesOfParts>
  <Company>Institut Paoli Calmettes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SABATIER Renaud</dc:creator>
  <cp:lastModifiedBy>Aarthi K.</cp:lastModifiedBy>
  <cp:revision>4</cp:revision>
  <dcterms:created xsi:type="dcterms:W3CDTF">2022-03-19T13:46:25Z</dcterms:created>
  <dcterms:modified xsi:type="dcterms:W3CDTF">2023-06-14T01:39:31Z</dcterms:modified>
</cp:coreProperties>
</file>