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7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36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92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46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22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64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22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66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81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58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10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49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03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46" y="1227557"/>
            <a:ext cx="5061068" cy="527194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079" y="964865"/>
            <a:ext cx="4610193" cy="561266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955764" y="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smtClean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81899" y="96486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547286" y="96486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5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4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Institut Paoli-Calmettes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BERTUCCI Francois</dc:creator>
  <cp:lastModifiedBy>BERTUCCI Francois</cp:lastModifiedBy>
  <cp:revision>33</cp:revision>
  <dcterms:created xsi:type="dcterms:W3CDTF">2023-11-02T18:03:59Z</dcterms:created>
  <dcterms:modified xsi:type="dcterms:W3CDTF">2024-02-08T13:08:31Z</dcterms:modified>
</cp:coreProperties>
</file>