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176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5361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1927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1468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2229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9640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5227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7667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6817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4583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7102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949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94FF5-78D9-4825-8F66-A9728A40487F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995E3-A9C8-4C49-9789-1032D5053A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038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e 17"/>
          <p:cNvGrpSpPr/>
          <p:nvPr/>
        </p:nvGrpSpPr>
        <p:grpSpPr>
          <a:xfrm>
            <a:off x="8821779" y="311638"/>
            <a:ext cx="3224180" cy="3262903"/>
            <a:chOff x="133134" y="3583295"/>
            <a:chExt cx="3224180" cy="3262903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7876" y="3583295"/>
              <a:ext cx="2801524" cy="3262903"/>
            </a:xfrm>
            <a:prstGeom prst="rect">
              <a:avLst/>
            </a:prstGeom>
          </p:spPr>
        </p:pic>
        <p:sp>
          <p:nvSpPr>
            <p:cNvPr id="9" name="ZoneTexte 8"/>
            <p:cNvSpPr txBox="1"/>
            <p:nvPr/>
          </p:nvSpPr>
          <p:spPr>
            <a:xfrm>
              <a:off x="133134" y="3747657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fr-FR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Image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69315" y="4991928"/>
              <a:ext cx="587999" cy="380048"/>
            </a:xfrm>
            <a:prstGeom prst="rect">
              <a:avLst/>
            </a:prstGeom>
          </p:spPr>
        </p:pic>
      </p:grpSp>
      <p:grpSp>
        <p:nvGrpSpPr>
          <p:cNvPr id="24" name="Groupe 23"/>
          <p:cNvGrpSpPr/>
          <p:nvPr/>
        </p:nvGrpSpPr>
        <p:grpSpPr>
          <a:xfrm>
            <a:off x="338549" y="321482"/>
            <a:ext cx="3263349" cy="3030135"/>
            <a:chOff x="93965" y="321482"/>
            <a:chExt cx="3263349" cy="3030135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3865" y="321482"/>
              <a:ext cx="2822307" cy="3030135"/>
            </a:xfrm>
            <a:prstGeom prst="rect">
              <a:avLst/>
            </a:prstGeom>
          </p:spPr>
        </p:pic>
        <p:sp>
          <p:nvSpPr>
            <p:cNvPr id="7" name="ZoneTexte 6"/>
            <p:cNvSpPr txBox="1"/>
            <p:nvPr/>
          </p:nvSpPr>
          <p:spPr>
            <a:xfrm>
              <a:off x="93965" y="442830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fr-FR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69315" y="1557454"/>
              <a:ext cx="587999" cy="380048"/>
            </a:xfrm>
            <a:prstGeom prst="rect">
              <a:avLst/>
            </a:prstGeom>
          </p:spPr>
        </p:pic>
      </p:grpSp>
      <p:grpSp>
        <p:nvGrpSpPr>
          <p:cNvPr id="23" name="Groupe 22"/>
          <p:cNvGrpSpPr/>
          <p:nvPr/>
        </p:nvGrpSpPr>
        <p:grpSpPr>
          <a:xfrm>
            <a:off x="4614917" y="275385"/>
            <a:ext cx="3259009" cy="3025979"/>
            <a:chOff x="4024642" y="275385"/>
            <a:chExt cx="3259009" cy="3025979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06235" y="275385"/>
              <a:ext cx="2872186" cy="3025979"/>
            </a:xfrm>
            <a:prstGeom prst="rect">
              <a:avLst/>
            </a:prstGeom>
          </p:spPr>
        </p:pic>
        <p:sp>
          <p:nvSpPr>
            <p:cNvPr id="8" name="ZoneTexte 7"/>
            <p:cNvSpPr txBox="1"/>
            <p:nvPr/>
          </p:nvSpPr>
          <p:spPr>
            <a:xfrm>
              <a:off x="4024642" y="442830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smtClean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fr-FR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95652" y="1557454"/>
              <a:ext cx="587999" cy="380048"/>
            </a:xfrm>
            <a:prstGeom prst="rect">
              <a:avLst/>
            </a:prstGeom>
          </p:spPr>
        </p:pic>
      </p:grpSp>
      <p:grpSp>
        <p:nvGrpSpPr>
          <p:cNvPr id="19" name="Groupe 18"/>
          <p:cNvGrpSpPr/>
          <p:nvPr/>
        </p:nvGrpSpPr>
        <p:grpSpPr>
          <a:xfrm>
            <a:off x="7897357" y="3465726"/>
            <a:ext cx="2729622" cy="3115327"/>
            <a:chOff x="4052323" y="3587171"/>
            <a:chExt cx="3231328" cy="3267059"/>
          </a:xfrm>
        </p:grpSpPr>
        <p:grpSp>
          <p:nvGrpSpPr>
            <p:cNvPr id="17" name="Groupe 16"/>
            <p:cNvGrpSpPr/>
            <p:nvPr/>
          </p:nvGrpSpPr>
          <p:grpSpPr>
            <a:xfrm>
              <a:off x="4271279" y="3587171"/>
              <a:ext cx="3012372" cy="3267059"/>
              <a:chOff x="4271279" y="3587171"/>
              <a:chExt cx="3012372" cy="3267059"/>
            </a:xfrm>
          </p:grpSpPr>
          <p:pic>
            <p:nvPicPr>
              <p:cNvPr id="6" name="Image 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71279" y="3587171"/>
                <a:ext cx="2859716" cy="3267059"/>
              </a:xfrm>
              <a:prstGeom prst="rect">
                <a:avLst/>
              </a:prstGeom>
            </p:spPr>
          </p:pic>
          <p:pic>
            <p:nvPicPr>
              <p:cNvPr id="13" name="Image 1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95652" y="4991928"/>
                <a:ext cx="587999" cy="380048"/>
              </a:xfrm>
              <a:prstGeom prst="rect">
                <a:avLst/>
              </a:prstGeom>
            </p:spPr>
          </p:pic>
        </p:grpSp>
        <p:sp>
          <p:nvSpPr>
            <p:cNvPr id="10" name="ZoneTexte 9"/>
            <p:cNvSpPr txBox="1"/>
            <p:nvPr/>
          </p:nvSpPr>
          <p:spPr>
            <a:xfrm>
              <a:off x="4052323" y="3749929"/>
              <a:ext cx="541138" cy="387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smtClean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endParaRPr lang="fr-FR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ZoneTexte 2"/>
          <p:cNvSpPr txBox="1"/>
          <p:nvPr/>
        </p:nvSpPr>
        <p:spPr>
          <a:xfrm>
            <a:off x="11003892" y="-22841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smtClean="0">
                <a:latin typeface="Arial" panose="020B0604020202020204" pitchFamily="34" charset="0"/>
                <a:cs typeface="Arial" panose="020B0604020202020204" pitchFamily="34" charset="0"/>
              </a:rPr>
              <a:t>Figure S2</a:t>
            </a:r>
            <a:endParaRPr lang="fr-F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Groupe 21"/>
          <p:cNvGrpSpPr/>
          <p:nvPr/>
        </p:nvGrpSpPr>
        <p:grpSpPr>
          <a:xfrm>
            <a:off x="205725" y="3805590"/>
            <a:ext cx="6844780" cy="3052409"/>
            <a:chOff x="448786" y="3775850"/>
            <a:chExt cx="4604304" cy="1829985"/>
          </a:xfrm>
        </p:grpSpPr>
        <p:pic>
          <p:nvPicPr>
            <p:cNvPr id="15" name="Image 14"/>
            <p:cNvPicPr/>
            <p:nvPr/>
          </p:nvPicPr>
          <p:blipFill rotWithShape="1">
            <a:blip r:embed="rId7"/>
            <a:srcRect b="96168"/>
            <a:stretch/>
          </p:blipFill>
          <p:spPr>
            <a:xfrm>
              <a:off x="463450" y="3775850"/>
              <a:ext cx="4589640" cy="175859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0" name="Image 19"/>
            <p:cNvPicPr/>
            <p:nvPr/>
          </p:nvPicPr>
          <p:blipFill rotWithShape="1">
            <a:blip r:embed="rId7"/>
            <a:srcRect t="34045" b="35972"/>
            <a:stretch/>
          </p:blipFill>
          <p:spPr>
            <a:xfrm>
              <a:off x="457909" y="3938257"/>
              <a:ext cx="4589640" cy="1376127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1" name="Image 20"/>
            <p:cNvPicPr/>
            <p:nvPr/>
          </p:nvPicPr>
          <p:blipFill rotWithShape="1">
            <a:blip r:embed="rId7"/>
            <a:srcRect t="93650"/>
            <a:stretch/>
          </p:blipFill>
          <p:spPr>
            <a:xfrm>
              <a:off x="448786" y="5314399"/>
              <a:ext cx="4589640" cy="291436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25" name="ZoneTexte 24"/>
          <p:cNvSpPr txBox="1"/>
          <p:nvPr/>
        </p:nvSpPr>
        <p:spPr>
          <a:xfrm>
            <a:off x="125359" y="3522473"/>
            <a:ext cx="457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fr-F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25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7</Words>
  <Application>Microsoft Office PowerPoint</Application>
  <PresentationFormat>Grand écran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Institut Paoli-Calmettes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BERTUCCI Francois</dc:creator>
  <cp:lastModifiedBy>BERTUCCI Francois</cp:lastModifiedBy>
  <cp:revision>33</cp:revision>
  <dcterms:created xsi:type="dcterms:W3CDTF">2023-11-02T18:03:59Z</dcterms:created>
  <dcterms:modified xsi:type="dcterms:W3CDTF">2024-02-08T13:07:16Z</dcterms:modified>
</cp:coreProperties>
</file>