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76"/>
    <p:restoredTop sz="95775"/>
  </p:normalViewPr>
  <p:slideViewPr>
    <p:cSldViewPr snapToGrid="0">
      <p:cViewPr varScale="1">
        <p:scale>
          <a:sx n="96" d="100"/>
          <a:sy n="96" d="100"/>
        </p:scale>
        <p:origin x="19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5E184-28E9-0AF9-F3DC-31768CF63E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3CFF2E-ED63-6AB9-2095-D71CC0136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948FC-C4AB-23D5-7887-75E32D648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3C4B-0A4C-C248-AF5E-E8F2677C0D6A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C9ECE-A9FE-3F95-6ABB-8DB0036FF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0EFE91-AB5F-9699-F742-E575A9328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5909-2CD5-614E-8441-A9E4A7ED7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122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23947-D5B9-D336-C2DD-77E0030B6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EFEFD1-500C-66F2-EE58-15914CA54D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3B967-D29A-E5F7-0FEA-64E6CD7F3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3C4B-0A4C-C248-AF5E-E8F2677C0D6A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3B4411-4C30-884B-916B-12722CF99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7ACABD-5A60-72E2-3E39-ECE3173C5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5909-2CD5-614E-8441-A9E4A7ED7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350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3C545A-8398-D174-985B-A1FF2C6ABF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4A41DE-7F5C-BF51-B266-E211FB35F1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D7E26-AAC6-5E06-64F3-A82E36947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3C4B-0A4C-C248-AF5E-E8F2677C0D6A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A92399-D71F-DBB2-8C13-4FCB75D06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D9B88C-79A4-FEE1-4747-053C77469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5909-2CD5-614E-8441-A9E4A7ED7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947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DDBC8-5BB3-9402-04C5-9AA132961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8C194-D41C-B770-6A65-6871AFA52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66C3A-99E8-DBE4-9351-402302CC7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3C4B-0A4C-C248-AF5E-E8F2677C0D6A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38C11-3E39-2E40-A6F2-73E466CDE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D9CC9-0E7C-A268-0837-CBEE260AB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5909-2CD5-614E-8441-A9E4A7ED7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854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04C4D-8E1E-08CC-5B5D-1294B8A3D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A9F9CD-1848-623C-65F9-70D4083DF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92802-C9A7-A23B-D81E-A192021AB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3C4B-0A4C-C248-AF5E-E8F2677C0D6A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99A02-741C-C3D1-705F-0FF712D03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9DE4F-917F-56D4-88B2-E08F6A183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5909-2CD5-614E-8441-A9E4A7ED7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579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8FE1E-1C9D-3750-42CB-55E396F20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AD873-CB1C-496A-D07E-30820E9F79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725A29-CAA2-C4AB-3C70-6E8D9FF548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A474CD-6009-ADF5-789C-AEB1F732A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3C4B-0A4C-C248-AF5E-E8F2677C0D6A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0455BC-358B-CC13-BAAD-CDE8EFC5E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E1763A-AD27-FBE3-6E6B-9D5717AC0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5909-2CD5-614E-8441-A9E4A7ED7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149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7BD48-AA6F-B485-9B97-58680E94F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37621E-9FA9-A082-2DB3-5E5231EE01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F9ED31-3C39-3686-3EDC-58275A07C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C5FA3D-F967-BE1C-B7A5-B3DECD1C8F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0C2819-87FF-1CEF-36C9-47AA535B33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54C3C1-2C7A-F147-2649-7FBCDD256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3C4B-0A4C-C248-AF5E-E8F2677C0D6A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D4D1DF-6B82-3388-F7B1-8E13A1F7E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95CBB0-C387-F717-DF0F-2A080DBEB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5909-2CD5-614E-8441-A9E4A7ED7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104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11A59-8D61-1B0E-A780-B51C6023F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AC23B1-2A83-6218-269B-88514DB73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3C4B-0A4C-C248-AF5E-E8F2677C0D6A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B1915E-F60C-352C-154D-C756B4190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2A2016-3C96-E613-6400-E89BA6772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5909-2CD5-614E-8441-A9E4A7ED7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270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616812-D2F6-6CEE-75C4-057E1E696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3C4B-0A4C-C248-AF5E-E8F2677C0D6A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730A96-7688-A104-9D9A-71703CEFC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54D701-D1AA-7500-97E7-96E920C9F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5909-2CD5-614E-8441-A9E4A7ED7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05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472C0-4ECF-8F97-66EE-ED7426999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AC803-1F77-7E44-052F-C4DD58E11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BAE673-D643-3658-CF7C-6185CBA589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C4C9F-A67E-573E-F87D-2CFCC4E4D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3C4B-0A4C-C248-AF5E-E8F2677C0D6A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59F805-B73C-F60F-1651-C925D56D8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2765F1-1A7A-5373-8ABF-9F5501200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5909-2CD5-614E-8441-A9E4A7ED7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49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BF6D3-F02B-FD6C-3EF7-C697F75B6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7E9E8D-AE88-F8C2-A0F4-943F8533B6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45DC01-F1D0-6BBF-4A0A-24A5C7B25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83AE0E-E4FC-5BCE-4575-D6E56FECC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3C4B-0A4C-C248-AF5E-E8F2677C0D6A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9897D-941A-80C7-7009-C9C418254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20DE5-4098-6BC4-A2E4-37FE7D620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5909-2CD5-614E-8441-A9E4A7ED7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385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A9EF9A-90C8-39CC-3078-DB6497FEA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5CBB6E-AE71-D9DD-4B06-1BD26A078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92B9AA-9D6F-F4E0-E8B4-5F075D896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43C4B-0A4C-C248-AF5E-E8F2677C0D6A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D9BF3-DA48-D098-9D1E-51046D3F66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92A5C-CCA3-C53A-74F3-FD0ECD3B68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C5909-2CD5-614E-8441-A9E4A7ED7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523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C793FB-9486-DA30-D076-01C53007A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538" y="1539960"/>
            <a:ext cx="3962400" cy="28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187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 Jun Yung</dc:creator>
  <cp:lastModifiedBy>Woo Jun Yung</cp:lastModifiedBy>
  <cp:revision>1</cp:revision>
  <dcterms:created xsi:type="dcterms:W3CDTF">2023-11-08T05:38:18Z</dcterms:created>
  <dcterms:modified xsi:type="dcterms:W3CDTF">2023-11-08T05:38:50Z</dcterms:modified>
</cp:coreProperties>
</file>