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0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0D0FD-4DC3-5E34-1273-96878E57F7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CF15E7-9742-5BE7-FCAF-E5534F70B1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A564B-2136-0F3E-3C39-C18CDF179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6518-36D3-4398-86B1-3BDAF47BCB29}" type="datetimeFigureOut">
              <a:rPr lang="en-SG" smtClean="0"/>
              <a:t>2/4/2024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0BD3D-8F10-1030-49A9-2935F18AC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D561B-7015-2CD7-2C54-6D9A418A0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E9F3-F697-44A4-83B4-02042BB019E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57888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CA2D7-19A9-3383-8A45-87502A2D4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5EB198-A7E1-ECFE-9810-91E1BC8A7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B3F80-002A-047F-33ED-0404436A0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6518-36D3-4398-86B1-3BDAF47BCB29}" type="datetimeFigureOut">
              <a:rPr lang="en-SG" smtClean="0"/>
              <a:t>2/4/2024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C6AC4-43F0-E5CA-F21D-B0632F68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2EEB8-3DF2-41E8-23A9-907BF5C4C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E9F3-F697-44A4-83B4-02042BB019E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55780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099778-51C6-448C-2C95-F210D51C59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302200-7219-319A-CAAD-27CE01AF1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86CEB-E040-DF38-AFF4-2285E806B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6518-36D3-4398-86B1-3BDAF47BCB29}" type="datetimeFigureOut">
              <a:rPr lang="en-SG" smtClean="0"/>
              <a:t>2/4/2024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C0235-1596-4B94-1733-4B7260299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E7184-A297-5934-4C9A-336699A37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E9F3-F697-44A4-83B4-02042BB019E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18294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A0E31-249A-04C1-BCCF-CD505BC45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176D8-F992-1B30-D6AA-F33A06035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41A54-F58F-F968-D4A6-CD4C39F76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6518-36D3-4398-86B1-3BDAF47BCB29}" type="datetimeFigureOut">
              <a:rPr lang="en-SG" smtClean="0"/>
              <a:t>2/4/2024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15E80-1AAB-A11C-6049-03106179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CB7A0-170A-30FC-679B-59F988DF0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E9F3-F697-44A4-83B4-02042BB019E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2590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AE7EE-0260-8E16-9814-CE509CE4F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8424B-0828-2914-6303-194FAA119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E530FC-894D-949B-9A2D-23725017F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6518-36D3-4398-86B1-3BDAF47BCB29}" type="datetimeFigureOut">
              <a:rPr lang="en-SG" smtClean="0"/>
              <a:t>2/4/2024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E07F2-9FCE-860D-A0DB-0BAA31F29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4C7C35-045C-575B-EF47-96EDE6FC3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E9F3-F697-44A4-83B4-02042BB019E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50537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322B2-17AA-02BC-2CEE-8DE09E8CA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5F551-6711-B77B-B53F-17473007B7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BE5168-0618-2DFE-27B1-942A1E153C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A7515-7796-6EB5-D683-EA8AB309D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6518-36D3-4398-86B1-3BDAF47BCB29}" type="datetimeFigureOut">
              <a:rPr lang="en-SG" smtClean="0"/>
              <a:t>2/4/2024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5D81A4-8472-9A4F-8503-A1F9E3E12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C73111-DDFC-A6EC-ADBA-9D20439C3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E9F3-F697-44A4-83B4-02042BB019E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1136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FA1D8-F6C1-6545-9036-8325A354A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F17BE-DFC9-5EB9-5363-33CFBB81A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EF2184-C0AC-B174-D2E4-D7E3AF953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AEC3F4-0987-B478-3580-64DD4B3EB9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39337E-9149-26CD-88E6-2E6DD14A95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9AF3A4-0ABB-E481-D72E-785091668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6518-36D3-4398-86B1-3BDAF47BCB29}" type="datetimeFigureOut">
              <a:rPr lang="en-SG" smtClean="0"/>
              <a:t>2/4/2024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FC31EF-E4CA-8CCA-AB02-EC486CE52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58E022-736E-0DE5-0311-010860EF0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E9F3-F697-44A4-83B4-02042BB019E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37783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B593A-1D97-6B07-62DA-D60A83673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96DC35-91DA-799F-0C45-D3A6FC81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6518-36D3-4398-86B1-3BDAF47BCB29}" type="datetimeFigureOut">
              <a:rPr lang="en-SG" smtClean="0"/>
              <a:t>2/4/2024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1E9E39-EAF7-699E-B030-7E89EE00C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0D2593-796C-637B-0863-050D4E8E1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E9F3-F697-44A4-83B4-02042BB019E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29906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FEBEFE-E402-20DA-0FA8-3FAFC687F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6518-36D3-4398-86B1-3BDAF47BCB29}" type="datetimeFigureOut">
              <a:rPr lang="en-SG" smtClean="0"/>
              <a:t>2/4/2024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5F4D56-A7BC-7334-3E90-1BA3124B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F3698-2B20-A043-7571-C72562510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E9F3-F697-44A4-83B4-02042BB019E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891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86F7-51DA-50CD-816A-1DD289393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8A48D-FDF3-ACAC-5A5F-D9E704A1F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C9D15-95FF-4C3C-7700-B43B587D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D9967-64EC-F202-A296-D2D89E040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6518-36D3-4398-86B1-3BDAF47BCB29}" type="datetimeFigureOut">
              <a:rPr lang="en-SG" smtClean="0"/>
              <a:t>2/4/2024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E330C-0319-2DBF-43F8-B3B3735F9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2A0248-29F8-8BF4-EA35-DE5ACAD40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E9F3-F697-44A4-83B4-02042BB019E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0481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1AB39-02DF-BB20-7E7C-9693A6EA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2D34AD-57FC-A90D-BA36-0ED8BC3476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CB7D7-D040-932C-FBBC-1B84523F0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A65FA3-CF42-9EB4-0E1F-DA581B8E4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6518-36D3-4398-86B1-3BDAF47BCB29}" type="datetimeFigureOut">
              <a:rPr lang="en-SG" smtClean="0"/>
              <a:t>2/4/2024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41CC57-B3F1-CAF4-4E66-51273EF89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A2AAA-B973-D160-0631-D985670F8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E9F3-F697-44A4-83B4-02042BB019E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16406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A3D93B-0B36-DA6E-6894-98E5A7043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AB862-9895-755D-7562-DC7CEB3EF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FF66A-365E-140A-6C32-952EC7F76C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696518-36D3-4398-86B1-3BDAF47BCB29}" type="datetimeFigureOut">
              <a:rPr lang="en-SG" smtClean="0"/>
              <a:t>2/4/2024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4E75F-65B8-2D9A-B74F-49D0362A4F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9F6275-4ED5-B4A5-0DDA-70908C1F88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51E9F3-F697-44A4-83B4-02042BB019E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7429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CE0EA5-E964-C6FD-ED6B-293A61823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697" y="2124392"/>
            <a:ext cx="4840605" cy="26092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4455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 Jun Yung</dc:creator>
  <cp:lastModifiedBy>Woo Jun Yung</cp:lastModifiedBy>
  <cp:revision>1</cp:revision>
  <dcterms:created xsi:type="dcterms:W3CDTF">2024-04-02T10:32:24Z</dcterms:created>
  <dcterms:modified xsi:type="dcterms:W3CDTF">2024-04-02T10:44:27Z</dcterms:modified>
</cp:coreProperties>
</file>