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2661CA-55EF-0E4F-AFE8-14D5253E31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17F672D-E4BA-F178-E41D-999A15A28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129006-14C3-E6AF-07D6-2152E3FD4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85B4294-3139-CD48-7D72-7A9389BA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8578620-4E13-5B5A-555D-D20A0D1C7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615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CF749FC-FE09-2E69-97B7-2F3591ECB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A1E31BF-9C01-958C-2A5A-76DE0418D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FD0B9E2-D441-F751-8935-3AD01D6F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0510EF-E54D-FC35-9E49-BA76466B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78176CE-AC7E-74AF-5018-38434CF93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12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06983E0-569A-2B81-E959-D8CA570995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9AC8D04-E437-368D-A643-6409801687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B4CB28C-1789-0681-4132-ACE5E51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89687E7-EB06-AC04-DAB6-D568B26EC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2CBFEAB-0520-2E87-0379-BC8C880D9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2646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2D6682C-58CF-44D6-3C8F-0D9BE7728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A5D344B-C674-E897-EBA0-1190ED164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6C1539C-C8DE-DB2A-F2C9-16F6FCC44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0A588EF-6D44-E302-5777-FA3FD6024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B222D8-DBB4-8F42-26B3-B1A01B93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6319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97CB978-4D2C-B411-249E-87F476D5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3264EF-14C2-700E-843E-6EFF01082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4FACFB2-2B42-1951-E231-89A60DA38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C31DB54-A8D1-C879-0CCA-C6A8FEA3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029E9E-72FA-0FCC-FB5B-1E462090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26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0B88A5-4647-2A7B-A061-D7D2431CE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BD8763A-02E2-D64A-CADD-E88EE8D73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A04F720-DD8E-7DAE-1404-A6B094C13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152E857-57C1-1507-D762-42F2873AD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07B0AE-17B5-BF6F-C146-A931FAEFB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014960E-148A-817D-4696-E180B9BCC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6314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D77ABF2-4338-33D0-7C8E-965A1F4A2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F2ADE6D-BACA-19C8-7A3B-A3DD52F76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9C36BC-6475-00E5-C587-D624C5B5B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B54C72A-B116-45AD-D3A4-1FE13359FB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9A0B265-B0A6-2965-0F1D-CF621A273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ABE82FF-C052-23E1-7B04-E02FA3D65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C5EC92A-6C56-AAB7-8864-71E21212B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E0B15C9-4865-12FE-0131-748F787E4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28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8B7078-F1AD-6A45-2062-455E26D7A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A885FD4-D44A-51F7-2D83-78595FD0D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A8044EC-906D-4C48-FF06-D02B63AB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D20F122-4F94-88FD-9078-AB5FCAA5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24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B5C30AD-02B3-2C21-FE64-76D087F43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6D1EDAC2-6A84-F0DF-D6F7-312273AF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857B314-28F7-C812-431C-3747F85D8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159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0A7AD6-BA1F-83F1-712F-1568BD81B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9851C53-CA1D-486C-CA5A-F8DC1687B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F66A416-E844-6DEA-9CAE-B9C929ECF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AC407E7-BF88-2CCF-C224-39393C63D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B0A4443-6EC2-20FC-9E85-C735E3E4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347DC7F-5B98-C690-FDED-93A37D6EA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285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943A598-2841-1FC0-47D5-7D809EBC9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4487AED-358F-04F5-0BD4-0CB1458CC7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4694AC8-A219-F3D2-E5C4-DD22CAB4E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5B781ED-7BF9-339C-08F9-E38180F49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E066395-3388-5CB1-586B-48300FE46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DEB196D-4E10-580D-1A09-623CDC8D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163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89163CC-2615-C489-CC81-29D6E5C0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2DD62EA-59C9-6A7F-1B39-8B1E44A694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A77C6C-FE40-8C17-9168-6A3A557E9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EB2C5-FD77-476D-9D15-B3586B1A073B}" type="datetimeFigureOut">
              <a:rPr lang="ko-KR" altLang="en-US" smtClean="0"/>
              <a:t>2024-02-24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D89B5C-9C9D-DCF2-F0C5-4D23E3CB5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7DBA21-D46F-64B7-D0CA-DBBCD82E60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EC37C-B317-4739-BFA5-18386348C2F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641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2A9DC39-C337-4BB5-1995-6182EB635F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85471" y="-1974832"/>
            <a:ext cx="2668180" cy="1156183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F21293-4F33-02AA-A05E-01B96E2CE9F9}"/>
              </a:ext>
            </a:extLst>
          </p:cNvPr>
          <p:cNvSpPr txBox="1"/>
          <p:nvPr/>
        </p:nvSpPr>
        <p:spPr>
          <a:xfrm>
            <a:off x="126506" y="11273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S2. Risk of bias for each stud</a:t>
            </a:r>
            <a:r>
              <a:rPr lang="en-US" altLang="ko-KR" sz="1800">
                <a:effectLst/>
                <a:latin typeface="Times New Roman" panose="02020603050405020304" pitchFamily="18" charset="0"/>
                <a:ea typeface="바탕" panose="02030600000101010101" pitchFamily="18" charset="-127"/>
              </a:rPr>
              <a:t>y</a:t>
            </a:r>
            <a:endParaRPr lang="ko-KR" altLang="ko-KR" sz="2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20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와이드스크린</PresentationFormat>
  <Paragraphs>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재웅 박</dc:creator>
  <cp:lastModifiedBy>재웅 박</cp:lastModifiedBy>
  <cp:revision>2</cp:revision>
  <dcterms:created xsi:type="dcterms:W3CDTF">2024-02-24T03:14:14Z</dcterms:created>
  <dcterms:modified xsi:type="dcterms:W3CDTF">2024-02-24T03:14:51Z</dcterms:modified>
</cp:coreProperties>
</file>