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23399750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4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4969" y="2062083"/>
            <a:ext cx="17549813" cy="4386662"/>
          </a:xfrm>
        </p:spPr>
        <p:txBody>
          <a:bodyPr anchor="b"/>
          <a:lstStyle>
            <a:lvl1pPr algn="ctr">
              <a:defRPr sz="1102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969" y="6617911"/>
            <a:ext cx="17549813" cy="3042080"/>
          </a:xfrm>
        </p:spPr>
        <p:txBody>
          <a:bodyPr/>
          <a:lstStyle>
            <a:lvl1pPr marL="0" indent="0" algn="ctr">
              <a:buNone/>
              <a:defRPr sz="4410"/>
            </a:lvl1pPr>
            <a:lvl2pPr marL="840014" indent="0" algn="ctr">
              <a:buNone/>
              <a:defRPr sz="3675"/>
            </a:lvl2pPr>
            <a:lvl3pPr marL="1680027" indent="0" algn="ctr">
              <a:buNone/>
              <a:defRPr sz="3307"/>
            </a:lvl3pPr>
            <a:lvl4pPr marL="2520041" indent="0" algn="ctr">
              <a:buNone/>
              <a:defRPr sz="2940"/>
            </a:lvl4pPr>
            <a:lvl5pPr marL="3360054" indent="0" algn="ctr">
              <a:buNone/>
              <a:defRPr sz="2940"/>
            </a:lvl5pPr>
            <a:lvl6pPr marL="4200068" indent="0" algn="ctr">
              <a:buNone/>
              <a:defRPr sz="2940"/>
            </a:lvl6pPr>
            <a:lvl7pPr marL="5040081" indent="0" algn="ctr">
              <a:buNone/>
              <a:defRPr sz="2940"/>
            </a:lvl7pPr>
            <a:lvl8pPr marL="5880095" indent="0" algn="ctr">
              <a:buNone/>
              <a:defRPr sz="2940"/>
            </a:lvl8pPr>
            <a:lvl9pPr marL="6720108" indent="0" algn="ctr">
              <a:buNone/>
              <a:defRPr sz="29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24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21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745446" y="670833"/>
            <a:ext cx="5045571" cy="1067790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8733" y="670833"/>
            <a:ext cx="14844216" cy="1067790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229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38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46" y="3141249"/>
            <a:ext cx="20182284" cy="5241244"/>
          </a:xfrm>
        </p:spPr>
        <p:txBody>
          <a:bodyPr anchor="b"/>
          <a:lstStyle>
            <a:lvl1pPr>
              <a:defRPr sz="1102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6546" y="8432077"/>
            <a:ext cx="20182284" cy="2756246"/>
          </a:xfrm>
        </p:spPr>
        <p:txBody>
          <a:bodyPr/>
          <a:lstStyle>
            <a:lvl1pPr marL="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1pPr>
            <a:lvl2pPr marL="840014" indent="0">
              <a:buNone/>
              <a:defRPr sz="3675">
                <a:solidFill>
                  <a:schemeClr val="tx1">
                    <a:tint val="75000"/>
                  </a:schemeClr>
                </a:solidFill>
              </a:defRPr>
            </a:lvl2pPr>
            <a:lvl3pPr marL="1680027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3pPr>
            <a:lvl4pPr marL="2520041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4pPr>
            <a:lvl5pPr marL="3360054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5pPr>
            <a:lvl6pPr marL="4200068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6pPr>
            <a:lvl7pPr marL="5040081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7pPr>
            <a:lvl8pPr marL="5880095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8pPr>
            <a:lvl9pPr marL="6720108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92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8733" y="3354163"/>
            <a:ext cx="9944894" cy="799457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46123" y="3354163"/>
            <a:ext cx="9944894" cy="799457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6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781" y="670834"/>
            <a:ext cx="20182284" cy="243541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1782" y="3088748"/>
            <a:ext cx="9899190" cy="1513748"/>
          </a:xfrm>
        </p:spPr>
        <p:txBody>
          <a:bodyPr anchor="b"/>
          <a:lstStyle>
            <a:lvl1pPr marL="0" indent="0">
              <a:buNone/>
              <a:defRPr sz="4410" b="1"/>
            </a:lvl1pPr>
            <a:lvl2pPr marL="840014" indent="0">
              <a:buNone/>
              <a:defRPr sz="3675" b="1"/>
            </a:lvl2pPr>
            <a:lvl3pPr marL="1680027" indent="0">
              <a:buNone/>
              <a:defRPr sz="3307" b="1"/>
            </a:lvl3pPr>
            <a:lvl4pPr marL="2520041" indent="0">
              <a:buNone/>
              <a:defRPr sz="2940" b="1"/>
            </a:lvl4pPr>
            <a:lvl5pPr marL="3360054" indent="0">
              <a:buNone/>
              <a:defRPr sz="2940" b="1"/>
            </a:lvl5pPr>
            <a:lvl6pPr marL="4200068" indent="0">
              <a:buNone/>
              <a:defRPr sz="2940" b="1"/>
            </a:lvl6pPr>
            <a:lvl7pPr marL="5040081" indent="0">
              <a:buNone/>
              <a:defRPr sz="2940" b="1"/>
            </a:lvl7pPr>
            <a:lvl8pPr marL="5880095" indent="0">
              <a:buNone/>
              <a:defRPr sz="2940" b="1"/>
            </a:lvl8pPr>
            <a:lvl9pPr marL="6720108" indent="0">
              <a:buNone/>
              <a:defRPr sz="29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1782" y="4602496"/>
            <a:ext cx="9899190" cy="676957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46123" y="3088748"/>
            <a:ext cx="9947942" cy="1513748"/>
          </a:xfrm>
        </p:spPr>
        <p:txBody>
          <a:bodyPr anchor="b"/>
          <a:lstStyle>
            <a:lvl1pPr marL="0" indent="0">
              <a:buNone/>
              <a:defRPr sz="4410" b="1"/>
            </a:lvl1pPr>
            <a:lvl2pPr marL="840014" indent="0">
              <a:buNone/>
              <a:defRPr sz="3675" b="1"/>
            </a:lvl2pPr>
            <a:lvl3pPr marL="1680027" indent="0">
              <a:buNone/>
              <a:defRPr sz="3307" b="1"/>
            </a:lvl3pPr>
            <a:lvl4pPr marL="2520041" indent="0">
              <a:buNone/>
              <a:defRPr sz="2940" b="1"/>
            </a:lvl4pPr>
            <a:lvl5pPr marL="3360054" indent="0">
              <a:buNone/>
              <a:defRPr sz="2940" b="1"/>
            </a:lvl5pPr>
            <a:lvl6pPr marL="4200068" indent="0">
              <a:buNone/>
              <a:defRPr sz="2940" b="1"/>
            </a:lvl6pPr>
            <a:lvl7pPr marL="5040081" indent="0">
              <a:buNone/>
              <a:defRPr sz="2940" b="1"/>
            </a:lvl7pPr>
            <a:lvl8pPr marL="5880095" indent="0">
              <a:buNone/>
              <a:defRPr sz="2940" b="1"/>
            </a:lvl8pPr>
            <a:lvl9pPr marL="6720108" indent="0">
              <a:buNone/>
              <a:defRPr sz="29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46123" y="4602496"/>
            <a:ext cx="9947942" cy="676957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893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03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442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781" y="839999"/>
            <a:ext cx="7547028" cy="2939997"/>
          </a:xfrm>
        </p:spPr>
        <p:txBody>
          <a:bodyPr anchor="b"/>
          <a:lstStyle>
            <a:lvl1pPr>
              <a:defRPr sz="587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7942" y="1814166"/>
            <a:ext cx="11846123" cy="8954158"/>
          </a:xfrm>
        </p:spPr>
        <p:txBody>
          <a:bodyPr/>
          <a:lstStyle>
            <a:lvl1pPr>
              <a:defRPr sz="5879"/>
            </a:lvl1pPr>
            <a:lvl2pPr>
              <a:defRPr sz="5144"/>
            </a:lvl2pPr>
            <a:lvl3pPr>
              <a:defRPr sz="4410"/>
            </a:lvl3pPr>
            <a:lvl4pPr>
              <a:defRPr sz="3675"/>
            </a:lvl4pPr>
            <a:lvl5pPr>
              <a:defRPr sz="3675"/>
            </a:lvl5pPr>
            <a:lvl6pPr>
              <a:defRPr sz="3675"/>
            </a:lvl6pPr>
            <a:lvl7pPr>
              <a:defRPr sz="3675"/>
            </a:lvl7pPr>
            <a:lvl8pPr>
              <a:defRPr sz="3675"/>
            </a:lvl8pPr>
            <a:lvl9pPr>
              <a:defRPr sz="36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1781" y="3779996"/>
            <a:ext cx="7547028" cy="7002911"/>
          </a:xfrm>
        </p:spPr>
        <p:txBody>
          <a:bodyPr/>
          <a:lstStyle>
            <a:lvl1pPr marL="0" indent="0">
              <a:buNone/>
              <a:defRPr sz="2940"/>
            </a:lvl1pPr>
            <a:lvl2pPr marL="840014" indent="0">
              <a:buNone/>
              <a:defRPr sz="2572"/>
            </a:lvl2pPr>
            <a:lvl3pPr marL="1680027" indent="0">
              <a:buNone/>
              <a:defRPr sz="2205"/>
            </a:lvl3pPr>
            <a:lvl4pPr marL="2520041" indent="0">
              <a:buNone/>
              <a:defRPr sz="1837"/>
            </a:lvl4pPr>
            <a:lvl5pPr marL="3360054" indent="0">
              <a:buNone/>
              <a:defRPr sz="1837"/>
            </a:lvl5pPr>
            <a:lvl6pPr marL="4200068" indent="0">
              <a:buNone/>
              <a:defRPr sz="1837"/>
            </a:lvl6pPr>
            <a:lvl7pPr marL="5040081" indent="0">
              <a:buNone/>
              <a:defRPr sz="1837"/>
            </a:lvl7pPr>
            <a:lvl8pPr marL="5880095" indent="0">
              <a:buNone/>
              <a:defRPr sz="1837"/>
            </a:lvl8pPr>
            <a:lvl9pPr marL="6720108" indent="0">
              <a:buNone/>
              <a:defRPr sz="183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946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781" y="839999"/>
            <a:ext cx="7547028" cy="2939997"/>
          </a:xfrm>
        </p:spPr>
        <p:txBody>
          <a:bodyPr anchor="b"/>
          <a:lstStyle>
            <a:lvl1pPr>
              <a:defRPr sz="587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947942" y="1814166"/>
            <a:ext cx="11846123" cy="8954158"/>
          </a:xfrm>
        </p:spPr>
        <p:txBody>
          <a:bodyPr anchor="t"/>
          <a:lstStyle>
            <a:lvl1pPr marL="0" indent="0">
              <a:buNone/>
              <a:defRPr sz="5879"/>
            </a:lvl1pPr>
            <a:lvl2pPr marL="840014" indent="0">
              <a:buNone/>
              <a:defRPr sz="5144"/>
            </a:lvl2pPr>
            <a:lvl3pPr marL="1680027" indent="0">
              <a:buNone/>
              <a:defRPr sz="4410"/>
            </a:lvl3pPr>
            <a:lvl4pPr marL="2520041" indent="0">
              <a:buNone/>
              <a:defRPr sz="3675"/>
            </a:lvl4pPr>
            <a:lvl5pPr marL="3360054" indent="0">
              <a:buNone/>
              <a:defRPr sz="3675"/>
            </a:lvl5pPr>
            <a:lvl6pPr marL="4200068" indent="0">
              <a:buNone/>
              <a:defRPr sz="3675"/>
            </a:lvl6pPr>
            <a:lvl7pPr marL="5040081" indent="0">
              <a:buNone/>
              <a:defRPr sz="3675"/>
            </a:lvl7pPr>
            <a:lvl8pPr marL="5880095" indent="0">
              <a:buNone/>
              <a:defRPr sz="3675"/>
            </a:lvl8pPr>
            <a:lvl9pPr marL="6720108" indent="0">
              <a:buNone/>
              <a:defRPr sz="3675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1781" y="3779996"/>
            <a:ext cx="7547028" cy="7002911"/>
          </a:xfrm>
        </p:spPr>
        <p:txBody>
          <a:bodyPr/>
          <a:lstStyle>
            <a:lvl1pPr marL="0" indent="0">
              <a:buNone/>
              <a:defRPr sz="2940"/>
            </a:lvl1pPr>
            <a:lvl2pPr marL="840014" indent="0">
              <a:buNone/>
              <a:defRPr sz="2572"/>
            </a:lvl2pPr>
            <a:lvl3pPr marL="1680027" indent="0">
              <a:buNone/>
              <a:defRPr sz="2205"/>
            </a:lvl3pPr>
            <a:lvl4pPr marL="2520041" indent="0">
              <a:buNone/>
              <a:defRPr sz="1837"/>
            </a:lvl4pPr>
            <a:lvl5pPr marL="3360054" indent="0">
              <a:buNone/>
              <a:defRPr sz="1837"/>
            </a:lvl5pPr>
            <a:lvl6pPr marL="4200068" indent="0">
              <a:buNone/>
              <a:defRPr sz="1837"/>
            </a:lvl6pPr>
            <a:lvl7pPr marL="5040081" indent="0">
              <a:buNone/>
              <a:defRPr sz="1837"/>
            </a:lvl7pPr>
            <a:lvl8pPr marL="5880095" indent="0">
              <a:buNone/>
              <a:defRPr sz="1837"/>
            </a:lvl8pPr>
            <a:lvl9pPr marL="6720108" indent="0">
              <a:buNone/>
              <a:defRPr sz="183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99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8733" y="670834"/>
            <a:ext cx="20182284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8733" y="3354163"/>
            <a:ext cx="20182284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8733" y="11678323"/>
            <a:ext cx="5264944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EB2C5-FD77-476D-9D15-B3586B1A073B}" type="datetimeFigureOut">
              <a:rPr lang="ko-KR" altLang="en-US" smtClean="0"/>
              <a:t>2024-02-26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51167" y="11678323"/>
            <a:ext cx="789741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26073" y="11678323"/>
            <a:ext cx="5264944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67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680027" rtl="0" eaLnBrk="1" latinLnBrk="1" hangingPunct="1">
        <a:lnSpc>
          <a:spcPct val="90000"/>
        </a:lnSpc>
        <a:spcBef>
          <a:spcPct val="0"/>
        </a:spcBef>
        <a:buNone/>
        <a:defRPr sz="80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007" indent="-420007" algn="l" defTabSz="1680027" rtl="0" eaLnBrk="1" latinLnBrk="1" hangingPunct="1">
        <a:lnSpc>
          <a:spcPct val="90000"/>
        </a:lnSpc>
        <a:spcBef>
          <a:spcPts val="1837"/>
        </a:spcBef>
        <a:buFont typeface="Arial" panose="020B0604020202020204" pitchFamily="34" charset="0"/>
        <a:buChar char="•"/>
        <a:defRPr sz="5144" kern="1200">
          <a:solidFill>
            <a:schemeClr val="tx1"/>
          </a:solidFill>
          <a:latin typeface="+mn-lt"/>
          <a:ea typeface="+mn-ea"/>
          <a:cs typeface="+mn-cs"/>
        </a:defRPr>
      </a:lvl1pPr>
      <a:lvl2pPr marL="1260020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100034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675" kern="1200">
          <a:solidFill>
            <a:schemeClr val="tx1"/>
          </a:solidFill>
          <a:latin typeface="+mn-lt"/>
          <a:ea typeface="+mn-ea"/>
          <a:cs typeface="+mn-cs"/>
        </a:defRPr>
      </a:lvl3pPr>
      <a:lvl4pPr marL="2940047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4pPr>
      <a:lvl5pPr marL="3780061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5pPr>
      <a:lvl6pPr marL="4620075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6pPr>
      <a:lvl7pPr marL="5460088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7pPr>
      <a:lvl8pPr marL="6300102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8pPr>
      <a:lvl9pPr marL="7140115" indent="-420007" algn="l" defTabSz="1680027" rtl="0" eaLnBrk="1" latinLnBrk="1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40014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2pPr>
      <a:lvl3pPr marL="1680027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520041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4pPr>
      <a:lvl5pPr marL="3360054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5pPr>
      <a:lvl6pPr marL="4200068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6pPr>
      <a:lvl7pPr marL="5040081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7pPr>
      <a:lvl8pPr marL="5880095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8pPr>
      <a:lvl9pPr marL="6720108" algn="l" defTabSz="1680027" rtl="0" eaLnBrk="1" latinLnBrk="1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6F21293-4F33-02AA-A05E-01B96E2CE9F9}"/>
              </a:ext>
            </a:extLst>
          </p:cNvPr>
          <p:cNvSpPr txBox="1"/>
          <p:nvPr/>
        </p:nvSpPr>
        <p:spPr>
          <a:xfrm>
            <a:off x="140084" y="24234"/>
            <a:ext cx="44020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500">
                <a:latin typeface="Times New Roman" panose="02020603050405020304" pitchFamily="18" charset="0"/>
                <a:ea typeface="Times New Roman" panose="02020603050405020304" pitchFamily="18" charset="0"/>
              </a:rPr>
              <a:t>Figure S3. Forest plots</a:t>
            </a:r>
            <a:endParaRPr lang="ko-KR" altLang="ko-KR" sz="25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0EFCE59-BA6B-950E-B6D7-7EA964EA6589}"/>
              </a:ext>
            </a:extLst>
          </p:cNvPr>
          <p:cNvGrpSpPr/>
          <p:nvPr/>
        </p:nvGrpSpPr>
        <p:grpSpPr>
          <a:xfrm>
            <a:off x="198925" y="898857"/>
            <a:ext cx="23406483" cy="11701131"/>
            <a:chOff x="198925" y="898857"/>
            <a:chExt cx="23406483" cy="11701131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F8FE7FD3-8B07-BDEE-CD11-2B39DD48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1550" y="1773480"/>
              <a:ext cx="5178855" cy="9731778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D97EC06-1197-0FC7-6E1F-087521B3F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89782" y="1605894"/>
              <a:ext cx="4959340" cy="994835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7B1212-2068-B30D-B4D8-BBE247E2DAFD}"/>
                </a:ext>
              </a:extLst>
            </p:cNvPr>
            <p:cNvSpPr txBox="1"/>
            <p:nvPr/>
          </p:nvSpPr>
          <p:spPr>
            <a:xfrm>
              <a:off x="1469809" y="898857"/>
              <a:ext cx="313112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Studies by age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3A1058-51B1-FE2A-4AB3-62D1BA578336}"/>
                </a:ext>
              </a:extLst>
            </p:cNvPr>
            <p:cNvSpPr txBox="1"/>
            <p:nvPr/>
          </p:nvSpPr>
          <p:spPr>
            <a:xfrm>
              <a:off x="6470058" y="963851"/>
              <a:ext cx="475757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Studies by fatigue domain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AB2838-C147-5191-D663-C1F4540DAA80}"/>
                </a:ext>
              </a:extLst>
            </p:cNvPr>
            <p:cNvSpPr txBox="1"/>
            <p:nvPr/>
          </p:nvSpPr>
          <p:spPr>
            <a:xfrm>
              <a:off x="11219398" y="963851"/>
              <a:ext cx="658996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Studies by pharmacological intervention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A63557-3164-7AA9-7CDD-4DDD07AED640}"/>
                </a:ext>
              </a:extLst>
            </p:cNvPr>
            <p:cNvSpPr txBox="1"/>
            <p:nvPr/>
          </p:nvSpPr>
          <p:spPr>
            <a:xfrm>
              <a:off x="17015444" y="1003435"/>
              <a:ext cx="658996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D. Studies by non-pharmacological intervention</a:t>
              </a:r>
            </a:p>
          </p:txBody>
        </p:sp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BBEF2B2C-8732-0C1A-568C-0824DBF61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925" y="1773480"/>
              <a:ext cx="4905555" cy="10826508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BDA86A77-AD83-4A80-A9E9-D89E2227B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809362" y="1659179"/>
              <a:ext cx="4827385" cy="10430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722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</TotalTime>
  <Words>28</Words>
  <Application>Microsoft Office PowerPoint</Application>
  <PresentationFormat>사용자 지정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재웅 박</dc:creator>
  <cp:lastModifiedBy>재웅 박</cp:lastModifiedBy>
  <cp:revision>6</cp:revision>
  <dcterms:created xsi:type="dcterms:W3CDTF">2024-02-24T03:14:14Z</dcterms:created>
  <dcterms:modified xsi:type="dcterms:W3CDTF">2024-02-26T03:56:38Z</dcterms:modified>
</cp:coreProperties>
</file>