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4EB2F3-CDEB-B52C-D7A6-8DB713871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17D4802-29F2-655F-17FD-31017E4B4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90C2C6-4270-7613-C2A2-011644F26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C8145D-6F04-7076-5CFA-4A516EF5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3C49F4-FC07-30CE-FBBA-2BCA9C5B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320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64F675-DA48-1D64-2568-5763C22CD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4D6075-EC87-554C-55BA-C5684B4E5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4D97C1-C7E3-891D-AA63-0C115AA6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80A010-3275-6D6E-DCD3-A2009C01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3C7E88-8663-7D97-C918-EEAFB9CB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233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2DB12E2-897D-63CE-F347-E4C8417E9A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9FC3D4-230F-B26B-6A95-5748E2658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A2779-3147-2CF0-9E5F-E0015A30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C69B1C-027D-7B65-CB51-1D4FEAAD7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DD4739-350C-6A95-D531-4DA10C49D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26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9A1A8B-059F-D20D-BAF1-56E55E5BC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AE2C5A-3177-1A0A-C7DE-11BA9C696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37DB07-A113-4CED-D6C5-DFF62E84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C69DF5-58DC-9708-BDF6-395238BD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D218F5-7CE2-4E59-0307-E4F68595C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1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9C5696-4AA2-3D53-AB7C-4FCFF96CF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CE1F10-E3C5-67B1-495B-E9CE3BFEF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86C004-9536-71F2-97F2-0975F375E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2E5519-756D-F36C-77F3-2B73500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B25CD63-B491-C4A2-4ECE-7A00AC165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42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1C141F-5C27-F7F5-FF68-70217275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A7AC92-4A94-D326-E4C4-1022CA5AB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357B583-0322-74D9-D7D4-52E6FBE65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E78BFF-274C-4C7E-182B-8644E3209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DFB66E-C01D-6BAC-FF32-E2E14C46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9B7B04-D5CE-BA83-853C-DA8B6807E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42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4B58B9-2D53-4811-F8AE-2E104FAC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C161B6-F891-DFE8-BC5F-EEF8E3F6E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ABB1C2-0281-2EC9-90DB-9B0422ACA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11193AE-24CE-1E90-8A2A-3BC982B35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050725-983C-351D-7467-969D384E9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4876E95-5833-EF17-85F7-642A601F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C5EDA88-A81B-BB69-F414-0C26C4368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1A41C0A-532D-D460-E929-7C9BD4F3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402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DAED02-1F56-659F-B267-D9A3E5612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D9248FC-5CF6-7551-7DC4-D5C18BBA5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684783-7B7B-C9A4-B309-4B5767B2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973141-6E58-220C-1BCE-CADD9CFA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6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DF8E3E4-487A-D69C-8BD4-32A30D51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8557EE7-99D1-DC11-5D4E-BA749AE3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FFD747-6782-F3DD-DFE0-E433E934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274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8861D3-3FEB-F9F6-561B-F6CDEF25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2199CF-387F-6501-9A46-8EFA7577D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A884792-C81C-CF73-F93F-AFA0D7CF6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3A48C3-BDEE-9E16-97DF-B6EFC9D67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0C3A6D-2A12-2055-D2A6-6293F20AC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E9CFD7-4C0E-5905-D28E-5EFE8A95A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2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22B02E-68D1-3D4D-44A3-4F52033E7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A71BA84-6AF0-8EBA-E86C-60C7C8B21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216A28-C0FB-E14D-72DE-FAC8E59CA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5B776F-0333-C6BA-FB59-800C0A69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CDD50A-EE5A-044E-D9B3-19B247EE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91312E-3065-C7D5-6A4F-A2CE07DF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29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16AB5A0-5538-0A02-EBC3-BB42E246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191337-3A17-C974-27C1-4CA3E051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45B61E-A5A9-AA2A-11AD-5BD578030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C7CD8-74CF-4079-A5DE-4708F2D6ED14}" type="datetimeFigureOut">
              <a:rPr lang="zh-CN" altLang="en-US" smtClean="0"/>
              <a:t>2024/1/4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7D06FD-DD20-8A64-B89E-F5758576C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284171-2F48-67B6-64D9-724AEE6AF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A342B-BD68-4622-9585-65F95854EF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7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3601E63-3088-0C0D-8FF9-0CEA3527B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005" y="1114609"/>
            <a:ext cx="5545558" cy="178696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32F33D1-653C-98DD-6E9F-9C9F8B1A76E2}"/>
              </a:ext>
            </a:extLst>
          </p:cNvPr>
          <p:cNvSpPr txBox="1"/>
          <p:nvPr/>
        </p:nvSpPr>
        <p:spPr>
          <a:xfrm>
            <a:off x="2266042" y="1766954"/>
            <a:ext cx="148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AF647-HER2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119181F-A492-CE8C-0180-D8D8A6E72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005" y="3046990"/>
            <a:ext cx="5545558" cy="164845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E530CC9-308D-96B5-DD2E-405BB759EFF9}"/>
              </a:ext>
            </a:extLst>
          </p:cNvPr>
          <p:cNvSpPr txBox="1"/>
          <p:nvPr/>
        </p:nvSpPr>
        <p:spPr>
          <a:xfrm>
            <a:off x="2107422" y="3705005"/>
            <a:ext cx="148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BB700-HER3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359C0EC-3305-B353-6114-F2F2C055F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359" y="4840861"/>
            <a:ext cx="5694850" cy="185464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F673AB1-7EF9-D431-B6EE-220FD6A1EB79}"/>
              </a:ext>
            </a:extLst>
          </p:cNvPr>
          <p:cNvSpPr txBox="1"/>
          <p:nvPr/>
        </p:nvSpPr>
        <p:spPr>
          <a:xfrm>
            <a:off x="2107422" y="5504556"/>
            <a:ext cx="148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BV421-EGFR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A29A1E1-3280-0686-63E0-D1F7ECE59D36}"/>
              </a:ext>
            </a:extLst>
          </p:cNvPr>
          <p:cNvSpPr txBox="1"/>
          <p:nvPr/>
        </p:nvSpPr>
        <p:spPr>
          <a:xfrm>
            <a:off x="564314" y="325322"/>
            <a:ext cx="276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Gating strategy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46A1A4BE-7D54-6401-0F38-125A580C7962}"/>
              </a:ext>
            </a:extLst>
          </p:cNvPr>
          <p:cNvCxnSpPr/>
          <p:nvPr/>
        </p:nvCxnSpPr>
        <p:spPr>
          <a:xfrm flipH="1">
            <a:off x="9284677" y="879231"/>
            <a:ext cx="527538" cy="492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784D731-FE76-D712-FF90-5233C3B11005}"/>
              </a:ext>
            </a:extLst>
          </p:cNvPr>
          <p:cNvSpPr txBox="1"/>
          <p:nvPr/>
        </p:nvSpPr>
        <p:spPr>
          <a:xfrm>
            <a:off x="9852338" y="648488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2EF0E44D-A996-4B64-00DE-FA21B05A0851}"/>
              </a:ext>
            </a:extLst>
          </p:cNvPr>
          <p:cNvCxnSpPr>
            <a:cxnSpLocks/>
          </p:cNvCxnSpPr>
          <p:nvPr/>
        </p:nvCxnSpPr>
        <p:spPr>
          <a:xfrm>
            <a:off x="8333521" y="1030538"/>
            <a:ext cx="393993" cy="563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BC359CFB-779A-7DCD-E43A-92215B51F4C1}"/>
              </a:ext>
            </a:extLst>
          </p:cNvPr>
          <p:cNvSpPr txBox="1"/>
          <p:nvPr/>
        </p:nvSpPr>
        <p:spPr>
          <a:xfrm>
            <a:off x="7696017" y="694744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直接箭头连接符 1">
            <a:extLst>
              <a:ext uri="{FF2B5EF4-FFF2-40B4-BE49-F238E27FC236}">
                <a16:creationId xmlns:a16="http://schemas.microsoft.com/office/drawing/2014/main" id="{7E9C8B4A-5312-0010-D54A-0929F02EA2F6}"/>
              </a:ext>
            </a:extLst>
          </p:cNvPr>
          <p:cNvCxnSpPr/>
          <p:nvPr/>
        </p:nvCxnSpPr>
        <p:spPr>
          <a:xfrm flipH="1">
            <a:off x="9020908" y="3029256"/>
            <a:ext cx="527538" cy="492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2668ABD1-3D0E-CB10-E316-E1EC20030F25}"/>
              </a:ext>
            </a:extLst>
          </p:cNvPr>
          <p:cNvSpPr txBox="1"/>
          <p:nvPr/>
        </p:nvSpPr>
        <p:spPr>
          <a:xfrm>
            <a:off x="9573209" y="2874098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18F0A50D-EE55-A56B-9EE4-94F2CDED7E80}"/>
              </a:ext>
            </a:extLst>
          </p:cNvPr>
          <p:cNvCxnSpPr>
            <a:cxnSpLocks/>
          </p:cNvCxnSpPr>
          <p:nvPr/>
        </p:nvCxnSpPr>
        <p:spPr>
          <a:xfrm>
            <a:off x="8069752" y="3042071"/>
            <a:ext cx="393993" cy="563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2D1246B6-66C4-9863-691E-962C7D681A78}"/>
              </a:ext>
            </a:extLst>
          </p:cNvPr>
          <p:cNvSpPr txBox="1"/>
          <p:nvPr/>
        </p:nvSpPr>
        <p:spPr>
          <a:xfrm>
            <a:off x="7432248" y="2844776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6B72E504-C594-4985-F6B3-8B52283226F4}"/>
              </a:ext>
            </a:extLst>
          </p:cNvPr>
          <p:cNvCxnSpPr/>
          <p:nvPr/>
        </p:nvCxnSpPr>
        <p:spPr>
          <a:xfrm flipH="1">
            <a:off x="9234794" y="4840861"/>
            <a:ext cx="527538" cy="492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8D42F5DE-8F9D-97BB-4506-14CA87864D03}"/>
              </a:ext>
            </a:extLst>
          </p:cNvPr>
          <p:cNvSpPr txBox="1"/>
          <p:nvPr/>
        </p:nvSpPr>
        <p:spPr>
          <a:xfrm>
            <a:off x="9802455" y="4610118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A3B604A-EE2C-A6E9-7CDC-B3D7358DD5AF}"/>
              </a:ext>
            </a:extLst>
          </p:cNvPr>
          <p:cNvCxnSpPr>
            <a:cxnSpLocks/>
          </p:cNvCxnSpPr>
          <p:nvPr/>
        </p:nvCxnSpPr>
        <p:spPr>
          <a:xfrm>
            <a:off x="8283638" y="4992168"/>
            <a:ext cx="393993" cy="563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B4967D3A-4300-9FB7-2893-CA0C83D4AC43}"/>
              </a:ext>
            </a:extLst>
          </p:cNvPr>
          <p:cNvSpPr txBox="1"/>
          <p:nvPr/>
        </p:nvSpPr>
        <p:spPr>
          <a:xfrm>
            <a:off x="7646134" y="4656374"/>
            <a:ext cx="1275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2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</Words>
  <Application>Microsoft Office PowerPoint</Application>
  <PresentationFormat>宽屏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Zhang,Wenli/张文利</dc:creator>
  <cp:lastModifiedBy>Zhang,Wenli/张文利</cp:lastModifiedBy>
  <cp:revision>7</cp:revision>
  <dcterms:created xsi:type="dcterms:W3CDTF">2024-01-04T02:43:35Z</dcterms:created>
  <dcterms:modified xsi:type="dcterms:W3CDTF">2024-01-04T07:01:00Z</dcterms:modified>
</cp:coreProperties>
</file>