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6121400" cy="4321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1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60"/>
  </p:normalViewPr>
  <p:slideViewPr>
    <p:cSldViewPr>
      <p:cViewPr varScale="1">
        <p:scale>
          <a:sx n="204" d="100"/>
          <a:sy n="204" d="100"/>
        </p:scale>
        <p:origin x="960" y="176"/>
      </p:cViewPr>
      <p:guideLst>
        <p:guide orient="horz" pos="1361"/>
        <p:guide pos="19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9105" y="1342367"/>
            <a:ext cx="5203190" cy="92625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8210" y="2448667"/>
            <a:ext cx="4284980" cy="1104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3548" y="2776756"/>
            <a:ext cx="5203190" cy="8582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3548" y="1831499"/>
            <a:ext cx="5203190" cy="94525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05110" y="1008276"/>
            <a:ext cx="1792847" cy="28517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099981" y="1008276"/>
            <a:ext cx="1792848" cy="28517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070" y="173048"/>
            <a:ext cx="5509260" cy="72019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0" y="967264"/>
            <a:ext cx="2704681" cy="4031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06070" y="1370372"/>
            <a:ext cx="2704681" cy="24896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109586" y="967264"/>
            <a:ext cx="2705744" cy="4031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109586" y="1370372"/>
            <a:ext cx="2705744" cy="24896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071" y="172046"/>
            <a:ext cx="2013898" cy="7321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3298" y="172048"/>
            <a:ext cx="3422033" cy="36880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06071" y="904246"/>
            <a:ext cx="2013898" cy="29558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837" y="3024823"/>
            <a:ext cx="3672840" cy="35709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99837" y="386105"/>
            <a:ext cx="3672840" cy="25927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99837" y="3381920"/>
            <a:ext cx="3672840" cy="5071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971432" y="173049"/>
            <a:ext cx="921399" cy="368700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05111" y="173049"/>
            <a:ext cx="2664297" cy="368700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06070" y="173048"/>
            <a:ext cx="5509260" cy="720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6070" y="1008276"/>
            <a:ext cx="5509260" cy="2851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06072" y="4005090"/>
            <a:ext cx="1428327" cy="230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52B42-60B4-494D-AD4F-CFB614BF971C}" type="datetimeFigureOut">
              <a:rPr lang="zh-CN" altLang="en-US" smtClean="0"/>
              <a:pPr/>
              <a:t>2025/2/20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091481" y="4005090"/>
            <a:ext cx="1938443" cy="230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387005" y="4005090"/>
            <a:ext cx="1428327" cy="230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FC108-45F1-4077-97DE-FE34C2231F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3190765"/>
            <a:ext cx="61214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Figure S1.</a:t>
            </a:r>
            <a:r>
              <a:rPr kumimoji="0" lang="en-US" altLang="zh-CN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correlation analysis between the grade of ICANS and CRS</a:t>
            </a: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 Spearman correlation analysis was used for statistical analysis. Grades of ICANS and CRS given on x-axis and y-axis labels, respectively.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7" name="Picture 3" descr="E:\南方医院资料库\NFH-ALL\CART for CNSL\CNSL_manuscript\Figure\CRS&amp;ICANS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8532" y="216371"/>
            <a:ext cx="2808312" cy="2634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452" y="648419"/>
            <a:ext cx="135822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2587" y="648419"/>
            <a:ext cx="133429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2788" y="648419"/>
            <a:ext cx="135822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3214716"/>
            <a:ext cx="61214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Figure S2.</a:t>
            </a:r>
            <a:r>
              <a:rPr kumimoji="0" lang="en-US" altLang="zh-CN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1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</a:t>
            </a:r>
            <a:r>
              <a:rPr kumimoji="0" lang="en-US" altLang="zh-CN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ytokines in the peripheral blood</a:t>
            </a:r>
            <a:r>
              <a:rPr lang="en-US" altLang="zh-CN" sz="1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and CSF.</a:t>
            </a:r>
            <a:endParaRPr kumimoji="0" lang="en-US" altLang="zh-CN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Cytokine analysis showing the peak levels of IL-2, IL-4, </a:t>
            </a:r>
            <a:r>
              <a:rPr lang="en-US" altLang="zh-CN" sz="1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and IL-17A </a:t>
            </a:r>
            <a:r>
              <a:rPr lang="en-US" altLang="zh-CN" sz="10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in the serum and CSF of 6 evaluable patients at the time of ICANS. 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78</Words>
  <Application>Microsoft Macintosh PowerPoint</Application>
  <PresentationFormat>自定义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主题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Bailin He</cp:lastModifiedBy>
  <cp:revision>16</cp:revision>
  <dcterms:created xsi:type="dcterms:W3CDTF">2024-04-13T06:15:53Z</dcterms:created>
  <dcterms:modified xsi:type="dcterms:W3CDTF">2025-02-20T09:05:40Z</dcterms:modified>
</cp:coreProperties>
</file>