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70" r:id="rId3"/>
    <p:sldId id="282" r:id="rId4"/>
    <p:sldId id="278" r:id="rId5"/>
    <p:sldId id="279" r:id="rId6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3" autoAdjust="0"/>
    <p:restoredTop sz="94660"/>
  </p:normalViewPr>
  <p:slideViewPr>
    <p:cSldViewPr snapToGrid="0">
      <p:cViewPr>
        <p:scale>
          <a:sx n="110" d="100"/>
          <a:sy n="110" d="100"/>
        </p:scale>
        <p:origin x="1112" y="-43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2C35D-3BF1-43C2-BBA4-AF3E2246647C}" type="datetimeFigureOut">
              <a:rPr lang="zh-CN" altLang="en-US" smtClean="0"/>
              <a:t>2025/7/4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AA0B4-6BAC-4D84-8C29-4BD42825BC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3265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2C35D-3BF1-43C2-BBA4-AF3E2246647C}" type="datetimeFigureOut">
              <a:rPr lang="zh-CN" altLang="en-US" smtClean="0"/>
              <a:t>2025/7/4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AA0B4-6BAC-4D84-8C29-4BD42825BC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8462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2C35D-3BF1-43C2-BBA4-AF3E2246647C}" type="datetimeFigureOut">
              <a:rPr lang="zh-CN" altLang="en-US" smtClean="0"/>
              <a:t>2025/7/4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AA0B4-6BAC-4D84-8C29-4BD42825BC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8194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2C35D-3BF1-43C2-BBA4-AF3E2246647C}" type="datetimeFigureOut">
              <a:rPr lang="zh-CN" altLang="en-US" smtClean="0"/>
              <a:t>2025/7/4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AA0B4-6BAC-4D84-8C29-4BD42825BC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5112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2C35D-3BF1-43C2-BBA4-AF3E2246647C}" type="datetimeFigureOut">
              <a:rPr lang="zh-CN" altLang="en-US" smtClean="0"/>
              <a:t>2025/7/4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AA0B4-6BAC-4D84-8C29-4BD42825BC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4728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2C35D-3BF1-43C2-BBA4-AF3E2246647C}" type="datetimeFigureOut">
              <a:rPr lang="zh-CN" altLang="en-US" smtClean="0"/>
              <a:t>2025/7/4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AA0B4-6BAC-4D84-8C29-4BD42825BC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7265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2C35D-3BF1-43C2-BBA4-AF3E2246647C}" type="datetimeFigureOut">
              <a:rPr lang="zh-CN" altLang="en-US" smtClean="0"/>
              <a:t>2025/7/4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AA0B4-6BAC-4D84-8C29-4BD42825BC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6496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2C35D-3BF1-43C2-BBA4-AF3E2246647C}" type="datetimeFigureOut">
              <a:rPr lang="zh-CN" altLang="en-US" smtClean="0"/>
              <a:t>2025/7/4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AA0B4-6BAC-4D84-8C29-4BD42825BC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3683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2C35D-3BF1-43C2-BBA4-AF3E2246647C}" type="datetimeFigureOut">
              <a:rPr lang="zh-CN" altLang="en-US" smtClean="0"/>
              <a:t>2025/7/4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AA0B4-6BAC-4D84-8C29-4BD42825BC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4209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2C35D-3BF1-43C2-BBA4-AF3E2246647C}" type="datetimeFigureOut">
              <a:rPr lang="zh-CN" altLang="en-US" smtClean="0"/>
              <a:t>2025/7/4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AA0B4-6BAC-4D84-8C29-4BD42825BC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313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2C35D-3BF1-43C2-BBA4-AF3E2246647C}" type="datetimeFigureOut">
              <a:rPr lang="zh-CN" altLang="en-US" smtClean="0"/>
              <a:t>2025/7/4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AA0B4-6BAC-4D84-8C29-4BD42825BC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3859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12C35D-3BF1-43C2-BBA4-AF3E2246647C}" type="datetimeFigureOut">
              <a:rPr lang="zh-CN" altLang="en-US" smtClean="0"/>
              <a:t>2025/7/4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EAA0B4-6BAC-4D84-8C29-4BD42825BC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454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19D634D-3C1D-8E42-51B4-5FAD0C9527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" y="1145627"/>
            <a:ext cx="6854573" cy="9900745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870B2176-FA37-8E00-69EB-545DDDE0B648}"/>
              </a:ext>
            </a:extLst>
          </p:cNvPr>
          <p:cNvSpPr txBox="1"/>
          <p:nvPr/>
        </p:nvSpPr>
        <p:spPr>
          <a:xfrm>
            <a:off x="617605" y="1145627"/>
            <a:ext cx="1042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Figure S1</a:t>
            </a:r>
          </a:p>
        </p:txBody>
      </p:sp>
    </p:spTree>
    <p:extLst>
      <p:ext uri="{BB962C8B-B14F-4D97-AF65-F5344CB8AC3E}">
        <p14:creationId xmlns:p14="http://schemas.microsoft.com/office/powerpoint/2010/main" val="86095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6B459DD-A1B8-DE83-2AC6-8D4BD1D2C0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" y="1147079"/>
            <a:ext cx="6853105" cy="9897842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6FEEFBFC-F1A3-9086-2A08-DA2E2BFA4877}"/>
              </a:ext>
            </a:extLst>
          </p:cNvPr>
          <p:cNvSpPr txBox="1"/>
          <p:nvPr/>
        </p:nvSpPr>
        <p:spPr>
          <a:xfrm>
            <a:off x="617605" y="1145627"/>
            <a:ext cx="1814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Revised Figure S2</a:t>
            </a:r>
          </a:p>
        </p:txBody>
      </p:sp>
    </p:spTree>
    <p:extLst>
      <p:ext uri="{BB962C8B-B14F-4D97-AF65-F5344CB8AC3E}">
        <p14:creationId xmlns:p14="http://schemas.microsoft.com/office/powerpoint/2010/main" val="3004092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485D2F9-1219-E88F-7E22-6AF2149800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544"/>
            <a:ext cx="6858000" cy="9904911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D06C7782-209E-3904-F9F0-003BE0E2DA78}"/>
              </a:ext>
            </a:extLst>
          </p:cNvPr>
          <p:cNvSpPr txBox="1"/>
          <p:nvPr/>
        </p:nvSpPr>
        <p:spPr>
          <a:xfrm>
            <a:off x="653699" y="1144088"/>
            <a:ext cx="1814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Revised Figure S3</a:t>
            </a:r>
          </a:p>
        </p:txBody>
      </p:sp>
    </p:spTree>
    <p:extLst>
      <p:ext uri="{BB962C8B-B14F-4D97-AF65-F5344CB8AC3E}">
        <p14:creationId xmlns:p14="http://schemas.microsoft.com/office/powerpoint/2010/main" val="4248988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0093DC1-B4C5-F388-3585-AEF11B9592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666"/>
            <a:ext cx="6858000" cy="9904667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F84891BC-5170-2CFB-DB8B-25538053D88E}"/>
              </a:ext>
            </a:extLst>
          </p:cNvPr>
          <p:cNvSpPr txBox="1"/>
          <p:nvPr/>
        </p:nvSpPr>
        <p:spPr>
          <a:xfrm>
            <a:off x="633507" y="959000"/>
            <a:ext cx="1042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Figure S4</a:t>
            </a:r>
          </a:p>
        </p:txBody>
      </p:sp>
    </p:spTree>
    <p:extLst>
      <p:ext uri="{BB962C8B-B14F-4D97-AF65-F5344CB8AC3E}">
        <p14:creationId xmlns:p14="http://schemas.microsoft.com/office/powerpoint/2010/main" val="3920102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8017C5D-F69B-AE43-ABE7-466D2D4004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666"/>
            <a:ext cx="6858000" cy="9904667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8471A95D-C1B2-8A34-697F-591E93E87566}"/>
              </a:ext>
            </a:extLst>
          </p:cNvPr>
          <p:cNvSpPr txBox="1"/>
          <p:nvPr/>
        </p:nvSpPr>
        <p:spPr>
          <a:xfrm>
            <a:off x="665313" y="959000"/>
            <a:ext cx="1042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Figure S5</a:t>
            </a:r>
          </a:p>
        </p:txBody>
      </p:sp>
    </p:spTree>
    <p:extLst>
      <p:ext uri="{BB962C8B-B14F-4D97-AF65-F5344CB8AC3E}">
        <p14:creationId xmlns:p14="http://schemas.microsoft.com/office/powerpoint/2010/main" val="40957473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</TotalTime>
  <Words>12</Words>
  <Application>Microsoft Office PowerPoint</Application>
  <PresentationFormat>宽屏</PresentationFormat>
  <Paragraphs>5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Yan Yan</dc:creator>
  <cp:lastModifiedBy>Yan Yan</cp:lastModifiedBy>
  <cp:revision>1</cp:revision>
  <dcterms:created xsi:type="dcterms:W3CDTF">2025-07-04T08:34:01Z</dcterms:created>
  <dcterms:modified xsi:type="dcterms:W3CDTF">2025-07-04T08:39:28Z</dcterms:modified>
</cp:coreProperties>
</file>