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-258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C3C45-526F-4D37-8E5F-1FE3AF0BD4C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5F1E9-8AE2-44F0-B1A2-314F91A7EF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6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image is a SVG so scales,  the excel file for this is “copa_pathway_disease_v1_2.5_network.xlsx”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03A07-B4B8-0D4A-92CA-FAD88A7DF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B46A37-3B76-9404-3A33-DFD34D0B7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FEDE4E-A718-EE95-19E3-E975261EEF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8806AF-35F2-A5ED-7852-0DF4CD775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696A7A-FDF5-1580-E6CD-7B3B3FF2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6E7281-F22C-118E-0106-5AE7711F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20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64AB32-F0AF-0974-7D2B-DC9E95DD8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921BDE5-A240-2949-8029-51447CB34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3862B2-5A2C-6C8F-FD55-D0C00746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663E3C-3907-384F-4DCC-7F3077EA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A10F5E-BB50-E661-C3FC-E22A74E9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01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C7B7F83-9883-0A58-DF3C-10A322F3E4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CBDD5B-7583-D174-847E-CB70B20A2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65D11F-5459-C422-AD8C-8A8D1DE96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32FC50-5C8B-22DE-D893-E8868E37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C8086A-C821-D9D5-24CA-18BE504DD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39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55B235-DFB8-5250-B1C5-56BE977D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B19EDB-7390-F0CA-B477-1457A9BA1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F29FDD-EED6-A297-23A6-52FA82AE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0E8319-FE6D-D3FC-B22A-C13FE44D3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AD2D4E-D1F3-867F-C6ED-CECC2B3BA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57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553C2E-3BD8-58B0-2331-C9B619B3C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B2D3B7-7212-545B-8901-4AB609806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4AA66C-82D3-095B-1244-41794D598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E3A9BB-4227-28BF-BF5E-306FFE06E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615712-0F6E-9E98-F131-9D3F61E8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65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54295F-CAA8-DBF7-4EDB-DB965C132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64EFAA-777A-BC08-A53F-B064621B2B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6E32BF8-1688-8E20-BEAC-97B664472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D69BFC-78E8-1D9F-C31F-8ABB3C900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0619E7-9A51-C85B-8A4E-04E30CEAA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AC1B84D-CB64-9497-86A5-032C77EB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231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983733-293F-ADB3-2857-98A110DE4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542E38-FA70-D1A9-BC6D-9BAD11745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85AE75-4E4C-72EE-FA41-61E26E8B3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32CCCCF-7F93-C8BC-2008-589CB3810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0C25712-EB4D-8B81-00EE-1CDE2E65F4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B1FD6F3-299F-24E4-D278-17EB602C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D208C7D-A9B0-C271-DFF4-19DA4F59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2607D32-7D49-2094-6ACD-5A541F74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92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65382-7209-2D0A-F718-5BF0AF2D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60E8341-7E07-BC1E-B971-422D6505D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2CA0A28-6A93-68C4-2A85-2C70398C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D40A549-BA05-4813-DC74-D6EE55F1C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87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401E21-B0C0-FFC5-E368-FF6A16A6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5EE22A3-CBC4-10D4-CC73-A5BA04875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628271E-3D32-8335-246F-272DD1515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20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4015CE-812C-D5FD-66A0-3DB15B714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9DCF48-CC73-5EEC-8600-436463979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982248D-6935-FFCC-074A-24DF0C3CF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7AAC1F-23FD-3C0B-E749-98F518325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10336F-3904-ED39-CBEF-EB66AFD5C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268BE0-D93F-2506-E8F2-23C5B612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7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3D9E21-E09F-55F5-DCBF-C92C02D2F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308EB98-0839-B74E-4ABD-83018589F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0E5780F-A09A-753A-F6A3-4C1CC0080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56E94F-8AAD-944E-C362-DA099285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F422647-3096-D788-0F92-EB363CD5B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3211FB-8C5E-65AC-2D31-31A96E91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10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B8ECC53-F0D4-7183-DF31-742E4CED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04902D-6F6E-B353-86B8-8E87FC2BE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11904B-7C83-15B3-2747-CB65A5C4F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4A9A40-298C-4DC5-9A52-4AD7CD01F2A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8E57AE-C58A-E7BF-6CB3-FBEA93241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5FF276-5364-1062-828B-20921C643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D7C988-1600-469B-8019-C8F569FCCA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73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4213657-C10F-772B-EF17-6136D3F7F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" y="0"/>
            <a:ext cx="11331490" cy="6546080"/>
          </a:xfrm>
          <a:prstGeom prst="rect">
            <a:avLst/>
          </a:prstGeom>
        </p:spPr>
      </p:pic>
      <p:pic>
        <p:nvPicPr>
          <p:cNvPr id="11" name="Picture 10" descr="A close-up of words&#10;&#10;AI-generated content may be incorrect.">
            <a:extLst>
              <a:ext uri="{FF2B5EF4-FFF2-40B4-BE49-F238E27FC236}">
                <a16:creationId xmlns:a16="http://schemas.microsoft.com/office/drawing/2014/main" xmlns="" id="{1F201D3B-9181-0929-8D5F-08AE612AD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0042" y="1896649"/>
            <a:ext cx="1470765" cy="392761"/>
          </a:xfrm>
          <a:prstGeom prst="rect">
            <a:avLst/>
          </a:prstGeom>
        </p:spPr>
      </p:pic>
      <p:pic>
        <p:nvPicPr>
          <p:cNvPr id="13" name="Picture 12" descr="A screenshot of a graph&#10;&#10;AI-generated content may be incorrect.">
            <a:extLst>
              <a:ext uri="{FF2B5EF4-FFF2-40B4-BE49-F238E27FC236}">
                <a16:creationId xmlns:a16="http://schemas.microsoft.com/office/drawing/2014/main" xmlns="" id="{77C82049-B426-4243-72F3-8E326E0B40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0042" y="383742"/>
            <a:ext cx="1470765" cy="1242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5C142D3-3646-AEF9-D0BD-739184ABB6DD}"/>
              </a:ext>
            </a:extLst>
          </p:cNvPr>
          <p:cNvSpPr txBox="1"/>
          <p:nvPr/>
        </p:nvSpPr>
        <p:spPr>
          <a:xfrm>
            <a:off x="10330042" y="0"/>
            <a:ext cx="14707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Node </a:t>
            </a:r>
            <a:r>
              <a:rPr lang="en-US" sz="1600" dirty="0" err="1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Colour</a:t>
            </a:r>
            <a:endParaRPr lang="en-US" sz="1600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7276BB7-20D8-FAAE-0DCE-B21C5612B0FA}"/>
              </a:ext>
            </a:extLst>
          </p:cNvPr>
          <p:cNvSpPr txBox="1"/>
          <p:nvPr/>
        </p:nvSpPr>
        <p:spPr>
          <a:xfrm>
            <a:off x="10075492" y="1558095"/>
            <a:ext cx="2248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Interaction </a:t>
            </a:r>
            <a:r>
              <a:rPr lang="en-US" sz="1600" dirty="0" err="1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Colour</a:t>
            </a:r>
            <a:endParaRPr lang="en-US" sz="1600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53721A-E405-1EDE-F765-315CE30733A5}"/>
              </a:ext>
            </a:extLst>
          </p:cNvPr>
          <p:cNvSpPr txBox="1"/>
          <p:nvPr/>
        </p:nvSpPr>
        <p:spPr>
          <a:xfrm>
            <a:off x="0" y="6481379"/>
            <a:ext cx="119019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Poppins" pitchFamily="2" charset="77"/>
                <a:cs typeface="Poppins" pitchFamily="2" charset="77"/>
              </a:rPr>
              <a:t>Figure S1. Copaxone Knowledge Network (Pathways &amp; Disease) 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01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</Words>
  <Application>Microsoft Office PowerPoint</Application>
  <PresentationFormat>Custom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PSHEZHETSKIY, Dmitry (GP LOCUM)</dc:creator>
  <cp:lastModifiedBy>Mohan Subramaniyan (Integra)</cp:lastModifiedBy>
  <cp:revision>2</cp:revision>
  <dcterms:created xsi:type="dcterms:W3CDTF">2025-07-21T13:13:39Z</dcterms:created>
  <dcterms:modified xsi:type="dcterms:W3CDTF">2025-09-24T07:43:13Z</dcterms:modified>
</cp:coreProperties>
</file>