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AD2B8-85BE-4F01-9A41-0A032E12EF6C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5B9892-37E7-40E6-A2FA-0B20B0D89EE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878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image is a SVG so scales,  the excel file for this is “</a:t>
            </a:r>
            <a:r>
              <a:rPr lang="en-US" dirty="0" err="1"/>
              <a:t>rituximab_network_big_small_cyto.xlsx</a:t>
            </a:r>
            <a:r>
              <a:rPr lang="en-US" dirty="0"/>
              <a:t>”. The 1</a:t>
            </a:r>
            <a:r>
              <a:rPr lang="en-US" baseline="30000" dirty="0"/>
              <a:t>st</a:t>
            </a:r>
            <a:r>
              <a:rPr lang="en-US" dirty="0"/>
              <a:t> tab is the larger network and the 2</a:t>
            </a:r>
            <a:r>
              <a:rPr lang="en-US" baseline="30000" dirty="0"/>
              <a:t>nd</a:t>
            </a:r>
            <a:r>
              <a:rPr lang="en-US" dirty="0"/>
              <a:t> tab is the smaller one shown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103A07-B4B8-0D4A-92CA-FAD88A7DF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2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6116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524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9492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106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7634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8826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48967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764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5785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845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3146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74D03-F094-43B3-BCB3-CC11D617A421}" type="datetimeFigureOut">
              <a:rPr lang="en-IN" smtClean="0"/>
              <a:t>24-09-2025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A7728-B731-49CB-BD70-30107DCBEBF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3018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3B98F6-3E3C-E521-170F-9E8DB3DF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F87581-6024-BB0B-DD57-0A8B332213ED}"/>
              </a:ext>
            </a:extLst>
          </p:cNvPr>
          <p:cNvSpPr txBox="1"/>
          <p:nvPr/>
        </p:nvSpPr>
        <p:spPr>
          <a:xfrm>
            <a:off x="0" y="6521418"/>
            <a:ext cx="8926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  <a:latin typeface="Poppins" pitchFamily="2" charset="77"/>
                <a:cs typeface="Poppins" pitchFamily="2" charset="77"/>
              </a:rPr>
              <a:t>Figure S2. Rituximab Knowledge Network (Pathways &amp; Disease) </a:t>
            </a:r>
            <a:endParaRPr lang="en-US" sz="2000" b="1" dirty="0">
              <a:solidFill>
                <a:srgbClr val="0070C0"/>
              </a:solidFill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58767669-E576-6CEE-09D0-B80273D0B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7296" y="0"/>
            <a:ext cx="8877540" cy="6195701"/>
          </a:xfrm>
          <a:prstGeom prst="rect">
            <a:avLst/>
          </a:prstGeom>
        </p:spPr>
      </p:pic>
      <p:pic>
        <p:nvPicPr>
          <p:cNvPr id="2" name="Picture 1" descr="A close-up of words&#10;&#10;AI-generated content may be incorrect.">
            <a:extLst>
              <a:ext uri="{FF2B5EF4-FFF2-40B4-BE49-F238E27FC236}">
                <a16:creationId xmlns:a16="http://schemas.microsoft.com/office/drawing/2014/main" xmlns="" id="{9FFCC21E-4947-AB7A-C3B0-6BE37DA57B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9040" y="1896649"/>
            <a:ext cx="1103074" cy="392761"/>
          </a:xfrm>
          <a:prstGeom prst="rect">
            <a:avLst/>
          </a:prstGeom>
        </p:spPr>
      </p:pic>
      <p:pic>
        <p:nvPicPr>
          <p:cNvPr id="3" name="Picture 2" descr="A screenshot of a graph&#10;&#10;AI-generated content may be incorrect.">
            <a:extLst>
              <a:ext uri="{FF2B5EF4-FFF2-40B4-BE49-F238E27FC236}">
                <a16:creationId xmlns:a16="http://schemas.microsoft.com/office/drawing/2014/main" xmlns="" id="{BE9AF534-903A-3D99-EC9C-BD137D19A4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9040" y="383742"/>
            <a:ext cx="1103074" cy="1242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CDDAE05-80DC-7F1C-22BF-DAC338A1DDF7}"/>
              </a:ext>
            </a:extLst>
          </p:cNvPr>
          <p:cNvSpPr txBox="1"/>
          <p:nvPr/>
        </p:nvSpPr>
        <p:spPr>
          <a:xfrm>
            <a:off x="7959040" y="0"/>
            <a:ext cx="110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Node </a:t>
            </a:r>
            <a:r>
              <a:rPr lang="en-US" sz="1600" dirty="0" err="1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Colour</a:t>
            </a:r>
            <a:endParaRPr lang="en-US" sz="1600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5DFFC1F-7354-FEE5-D46A-58205694255F}"/>
              </a:ext>
            </a:extLst>
          </p:cNvPr>
          <p:cNvSpPr txBox="1"/>
          <p:nvPr/>
        </p:nvSpPr>
        <p:spPr>
          <a:xfrm>
            <a:off x="7667280" y="1592019"/>
            <a:ext cx="1686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Interaction </a:t>
            </a:r>
            <a:r>
              <a:rPr lang="en-US" sz="1600" dirty="0" err="1">
                <a:solidFill>
                  <a:srgbClr val="002060"/>
                </a:solidFill>
                <a:latin typeface="Poppins" pitchFamily="2" charset="77"/>
                <a:cs typeface="Poppins" pitchFamily="2" charset="77"/>
              </a:rPr>
              <a:t>Colour</a:t>
            </a:r>
            <a:endParaRPr lang="en-US" sz="1600" dirty="0">
              <a:solidFill>
                <a:srgbClr val="002060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63375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On-screen Show (4:3)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Mohan Subramaniyan (Integra)</dc:creator>
  <cp:lastModifiedBy>Mohan Subramaniyan (Integra)</cp:lastModifiedBy>
  <cp:revision>1</cp:revision>
  <dcterms:created xsi:type="dcterms:W3CDTF">2025-09-24T07:41:31Z</dcterms:created>
  <dcterms:modified xsi:type="dcterms:W3CDTF">2025-09-24T07:41:57Z</dcterms:modified>
</cp:coreProperties>
</file>