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2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34B47-6386-4A76-B167-F0D4365222E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B7D1-A79E-47F5-9F89-7C69250E7B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352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22355-3C3E-B248-1C77-8A1084A7F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648E58B-4CA5-06F2-8BE6-197DBA6847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8629800-2237-1345-EBFD-42E3CF58A7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マススペクトリミー依頼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669FC6-858D-DC9F-A40C-5D3E755A7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AB7D1-A79E-47F5-9F89-7C69250E7B2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984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28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367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61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02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9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962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62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73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32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78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64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15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E1D2A-0EC5-1371-2FF9-ACAD29D27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52DDB1AE-1345-ACDC-F7E0-F247F1C14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253" y="3551776"/>
            <a:ext cx="3896036" cy="280244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74E5FF1-A9E9-E53B-BC79-5DBD88D09FC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555" y="1068337"/>
            <a:ext cx="5201920" cy="20281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直線矢印コネクタ 1">
            <a:extLst>
              <a:ext uri="{FF2B5EF4-FFF2-40B4-BE49-F238E27FC236}">
                <a16:creationId xmlns:a16="http://schemas.microsoft.com/office/drawing/2014/main" id="{4E6B61F7-9DC3-2193-8DE8-1DFD485A5F8D}"/>
              </a:ext>
            </a:extLst>
          </p:cNvPr>
          <p:cNvCxnSpPr/>
          <p:nvPr/>
        </p:nvCxnSpPr>
        <p:spPr>
          <a:xfrm>
            <a:off x="1693121" y="875692"/>
            <a:ext cx="0" cy="66215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E194B65-3741-88EF-E33E-7F3BBE337858}"/>
              </a:ext>
            </a:extLst>
          </p:cNvPr>
          <p:cNvSpPr txBox="1"/>
          <p:nvPr/>
        </p:nvSpPr>
        <p:spPr>
          <a:xfrm>
            <a:off x="207818" y="152400"/>
            <a:ext cx="2859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S2.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FA0FD0D-6BA7-A4D2-234B-3B4A6305A84A}"/>
              </a:ext>
            </a:extLst>
          </p:cNvPr>
          <p:cNvSpPr txBox="1"/>
          <p:nvPr/>
        </p:nvSpPr>
        <p:spPr>
          <a:xfrm>
            <a:off x="409817" y="532085"/>
            <a:ext cx="472262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529E27-7468-493F-84C0-F4EF12FF3E20}"/>
              </a:ext>
            </a:extLst>
          </p:cNvPr>
          <p:cNvSpPr txBox="1"/>
          <p:nvPr/>
        </p:nvSpPr>
        <p:spPr>
          <a:xfrm>
            <a:off x="296053" y="8311400"/>
            <a:ext cx="64596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S2. Structural characterization of the fucose-conjugated boron compound (fucose-BSH).</a:t>
            </a:r>
            <a:b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(A) Proton nuclear magnetic resonance (^1H NMR) spectrum of (fucose triacetate)-¹⁰BSH conjugate 2 in D₂O.</a:t>
            </a:r>
            <a:b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(B) Infrared (IR) spectrum of (fucose triacetate)-¹⁰BSH conjugate 2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329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155731</TotalTime>
  <Words>71</Words>
  <Application>Microsoft Office PowerPoint</Application>
  <PresentationFormat>A4 210 x 297 mm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金平 典之</dc:creator>
  <cp:lastModifiedBy>道上 宏之</cp:lastModifiedBy>
  <cp:revision>192</cp:revision>
  <dcterms:created xsi:type="dcterms:W3CDTF">2022-06-29T03:55:00Z</dcterms:created>
  <dcterms:modified xsi:type="dcterms:W3CDTF">2025-08-06T07:06:27Z</dcterms:modified>
</cp:coreProperties>
</file>