
<file path=[Content_Types].xml><?xml version="1.0" encoding="utf-8"?>
<Types xmlns="http://schemas.openxmlformats.org/package/2006/content-types">
  <Default Extension="jpeg" ContentType="image/jpeg"/>
  <Default Extension="JPG" ContentType="image/.jpg"/>
  <Default Extension="tiff" ContentType="image/tif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tiff"/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.tiff"/><Relationship Id="rId3" Type="http://schemas.openxmlformats.org/officeDocument/2006/relationships/image" Target="../media/image7.tiff"/><Relationship Id="rId2" Type="http://schemas.openxmlformats.org/officeDocument/2006/relationships/image" Target="../media/image6.tiff"/><Relationship Id="rId1" Type="http://schemas.openxmlformats.org/officeDocument/2006/relationships/image" Target="../media/image5.tiff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4.tiff"/><Relationship Id="rId5" Type="http://schemas.openxmlformats.org/officeDocument/2006/relationships/image" Target="../media/image13.tiff"/><Relationship Id="rId4" Type="http://schemas.openxmlformats.org/officeDocument/2006/relationships/image" Target="../media/image12.tiff"/><Relationship Id="rId3" Type="http://schemas.openxmlformats.org/officeDocument/2006/relationships/image" Target="../media/image11.tiff"/><Relationship Id="rId2" Type="http://schemas.openxmlformats.org/officeDocument/2006/relationships/image" Target="../media/image10.tiff"/><Relationship Id="rId1" Type="http://schemas.openxmlformats.org/officeDocument/2006/relationships/image" Target="../media/image9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8" name="组合 17"/>
          <p:cNvGrpSpPr/>
          <p:nvPr/>
        </p:nvGrpSpPr>
        <p:grpSpPr>
          <a:xfrm>
            <a:off x="149860" y="466725"/>
            <a:ext cx="11827510" cy="3570605"/>
            <a:chOff x="236" y="735"/>
            <a:chExt cx="18626" cy="5623"/>
          </a:xfrm>
        </p:grpSpPr>
        <p:sp>
          <p:nvSpPr>
            <p:cNvPr id="8" name="文本框 7"/>
            <p:cNvSpPr txBox="1"/>
            <p:nvPr/>
          </p:nvSpPr>
          <p:spPr>
            <a:xfrm>
              <a:off x="623" y="735"/>
              <a:ext cx="1791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b="1"/>
                <a:t>Day0</a:t>
              </a:r>
              <a:endParaRPr lang="en-US" altLang="zh-CN" b="1"/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236" y="1778"/>
              <a:ext cx="18626" cy="4580"/>
              <a:chOff x="236" y="1778"/>
              <a:chExt cx="18626" cy="4580"/>
            </a:xfrm>
          </p:grpSpPr>
          <p:grpSp>
            <p:nvGrpSpPr>
              <p:cNvPr id="13" name="组合 12"/>
              <p:cNvGrpSpPr/>
              <p:nvPr/>
            </p:nvGrpSpPr>
            <p:grpSpPr>
              <a:xfrm>
                <a:off x="236" y="1778"/>
                <a:ext cx="4806" cy="4505"/>
                <a:chOff x="236" y="1778"/>
                <a:chExt cx="4806" cy="4505"/>
              </a:xfrm>
            </p:grpSpPr>
            <p:pic>
              <p:nvPicPr>
                <p:cNvPr id="4" name="图片 3" descr="#1-#2-#3"/>
                <p:cNvPicPr>
                  <a:picLocks noChangeAspect="1"/>
                </p:cNvPicPr>
                <p:nvPr/>
              </p:nvPicPr>
              <p:blipFill>
                <a:blip r:embed="rId1"/>
                <a:stretch>
                  <a:fillRect/>
                </a:stretch>
              </p:blipFill>
              <p:spPr>
                <a:xfrm>
                  <a:off x="236" y="2217"/>
                  <a:ext cx="4806" cy="4066"/>
                </a:xfrm>
                <a:prstGeom prst="rect">
                  <a:avLst/>
                </a:prstGeom>
              </p:spPr>
            </p:pic>
            <p:sp>
              <p:nvSpPr>
                <p:cNvPr id="9" name="文本框 8"/>
                <p:cNvSpPr txBox="1"/>
                <p:nvPr/>
              </p:nvSpPr>
              <p:spPr>
                <a:xfrm>
                  <a:off x="623" y="1778"/>
                  <a:ext cx="3505" cy="58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/>
                    <a:t>#1        </a:t>
                  </a:r>
                  <a:r>
                    <a:rPr lang="en-US" altLang="zh-CN"/>
                    <a:t>   #2           #3</a:t>
                  </a:r>
                  <a:endParaRPr lang="en-US" altLang="zh-CN"/>
                </a:p>
              </p:txBody>
            </p:sp>
          </p:grpSp>
          <p:grpSp>
            <p:nvGrpSpPr>
              <p:cNvPr id="14" name="组合 13"/>
              <p:cNvGrpSpPr/>
              <p:nvPr/>
            </p:nvGrpSpPr>
            <p:grpSpPr>
              <a:xfrm>
                <a:off x="4853" y="1778"/>
                <a:ext cx="4806" cy="4505"/>
                <a:chOff x="4853" y="1778"/>
                <a:chExt cx="4806" cy="4505"/>
              </a:xfrm>
            </p:grpSpPr>
            <p:pic>
              <p:nvPicPr>
                <p:cNvPr id="5" name="图片 4" descr="#4-#5-#6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4853" y="2217"/>
                  <a:ext cx="4806" cy="4066"/>
                </a:xfrm>
                <a:prstGeom prst="rect">
                  <a:avLst/>
                </a:prstGeom>
              </p:spPr>
            </p:pic>
            <p:sp>
              <p:nvSpPr>
                <p:cNvPr id="10" name="文本框 9"/>
                <p:cNvSpPr txBox="1"/>
                <p:nvPr/>
              </p:nvSpPr>
              <p:spPr>
                <a:xfrm>
                  <a:off x="5042" y="1778"/>
                  <a:ext cx="3505" cy="58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/>
                    <a:t>#4       </a:t>
                  </a:r>
                  <a:r>
                    <a:rPr lang="en-US" altLang="zh-CN"/>
                    <a:t>    #5           #6</a:t>
                  </a:r>
                  <a:endParaRPr lang="en-US" altLang="zh-CN"/>
                </a:p>
              </p:txBody>
            </p:sp>
          </p:grpSp>
          <p:grpSp>
            <p:nvGrpSpPr>
              <p:cNvPr id="15" name="组合 14"/>
              <p:cNvGrpSpPr/>
              <p:nvPr/>
            </p:nvGrpSpPr>
            <p:grpSpPr>
              <a:xfrm>
                <a:off x="9433" y="1778"/>
                <a:ext cx="4806" cy="4580"/>
                <a:chOff x="9433" y="1778"/>
                <a:chExt cx="4806" cy="4580"/>
              </a:xfrm>
            </p:grpSpPr>
            <p:pic>
              <p:nvPicPr>
                <p:cNvPr id="6" name="图片 5" descr="#7-#8-#9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9433" y="2292"/>
                  <a:ext cx="4806" cy="4066"/>
                </a:xfrm>
                <a:prstGeom prst="rect">
                  <a:avLst/>
                </a:prstGeom>
              </p:spPr>
            </p:pic>
            <p:sp>
              <p:nvSpPr>
                <p:cNvPr id="11" name="文本框 10"/>
                <p:cNvSpPr txBox="1"/>
                <p:nvPr/>
              </p:nvSpPr>
              <p:spPr>
                <a:xfrm>
                  <a:off x="9821" y="1778"/>
                  <a:ext cx="3505" cy="58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/>
                    <a:t>#7       </a:t>
                  </a:r>
                  <a:r>
                    <a:rPr lang="en-US" altLang="zh-CN"/>
                    <a:t>    #8           #9</a:t>
                  </a:r>
                  <a:endParaRPr lang="en-US" altLang="zh-CN"/>
                </a:p>
              </p:txBody>
            </p:sp>
          </p:grpSp>
          <p:grpSp>
            <p:nvGrpSpPr>
              <p:cNvPr id="16" name="组合 15"/>
              <p:cNvGrpSpPr/>
              <p:nvPr/>
            </p:nvGrpSpPr>
            <p:grpSpPr>
              <a:xfrm>
                <a:off x="14056" y="1778"/>
                <a:ext cx="4807" cy="4580"/>
                <a:chOff x="14056" y="1778"/>
                <a:chExt cx="4807" cy="4580"/>
              </a:xfrm>
            </p:grpSpPr>
            <p:pic>
              <p:nvPicPr>
                <p:cNvPr id="7" name="图片 6" descr="#10-#11-#12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4057" y="2292"/>
                  <a:ext cx="4806" cy="4066"/>
                </a:xfrm>
                <a:prstGeom prst="rect">
                  <a:avLst/>
                </a:prstGeom>
              </p:spPr>
            </p:pic>
            <p:sp>
              <p:nvSpPr>
                <p:cNvPr id="12" name="文本框 11"/>
                <p:cNvSpPr txBox="1"/>
                <p:nvPr/>
              </p:nvSpPr>
              <p:spPr>
                <a:xfrm>
                  <a:off x="14056" y="1778"/>
                  <a:ext cx="3992" cy="58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/>
                    <a:t>#10       </a:t>
                  </a:r>
                  <a:r>
                    <a:rPr lang="en-US" altLang="zh-CN"/>
                    <a:t>    #11          #12</a:t>
                  </a:r>
                  <a:endParaRPr lang="en-US" altLang="zh-CN"/>
                </a:p>
              </p:txBody>
            </p:sp>
          </p:grp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7" name="组合 16"/>
          <p:cNvGrpSpPr/>
          <p:nvPr/>
        </p:nvGrpSpPr>
        <p:grpSpPr>
          <a:xfrm>
            <a:off x="198120" y="466725"/>
            <a:ext cx="11837670" cy="3886835"/>
            <a:chOff x="312" y="735"/>
            <a:chExt cx="18642" cy="6121"/>
          </a:xfrm>
        </p:grpSpPr>
        <p:sp>
          <p:nvSpPr>
            <p:cNvPr id="8" name="文本框 7"/>
            <p:cNvSpPr txBox="1"/>
            <p:nvPr/>
          </p:nvSpPr>
          <p:spPr>
            <a:xfrm>
              <a:off x="623" y="735"/>
              <a:ext cx="1791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b="1"/>
                <a:t>Day10</a:t>
              </a:r>
              <a:endParaRPr lang="en-US" altLang="zh-CN" b="1"/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312" y="2230"/>
              <a:ext cx="18642" cy="4626"/>
              <a:chOff x="312" y="2230"/>
              <a:chExt cx="18642" cy="4626"/>
            </a:xfrm>
          </p:grpSpPr>
          <p:grpSp>
            <p:nvGrpSpPr>
              <p:cNvPr id="7" name="组合 6"/>
              <p:cNvGrpSpPr/>
              <p:nvPr/>
            </p:nvGrpSpPr>
            <p:grpSpPr>
              <a:xfrm>
                <a:off x="312" y="2230"/>
                <a:ext cx="4804" cy="4565"/>
                <a:chOff x="312" y="2230"/>
                <a:chExt cx="4804" cy="4565"/>
              </a:xfrm>
            </p:grpSpPr>
            <p:pic>
              <p:nvPicPr>
                <p:cNvPr id="2" name="图片 1" descr="#1-#9-#3"/>
                <p:cNvPicPr>
                  <a:picLocks noChangeAspect="1"/>
                </p:cNvPicPr>
                <p:nvPr/>
              </p:nvPicPr>
              <p:blipFill>
                <a:blip r:embed="rId1"/>
                <a:stretch>
                  <a:fillRect/>
                </a:stretch>
              </p:blipFill>
              <p:spPr>
                <a:xfrm>
                  <a:off x="312" y="2731"/>
                  <a:ext cx="4805" cy="4065"/>
                </a:xfrm>
                <a:prstGeom prst="rect">
                  <a:avLst/>
                </a:prstGeom>
              </p:spPr>
            </p:pic>
            <p:sp>
              <p:nvSpPr>
                <p:cNvPr id="9" name="文本框 8"/>
                <p:cNvSpPr txBox="1"/>
                <p:nvPr/>
              </p:nvSpPr>
              <p:spPr>
                <a:xfrm>
                  <a:off x="890" y="2230"/>
                  <a:ext cx="3505" cy="58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/>
                    <a:t>#1        </a:t>
                  </a:r>
                  <a:r>
                    <a:rPr lang="en-US" altLang="zh-CN"/>
                    <a:t>   #9           #3</a:t>
                  </a:r>
                  <a:endParaRPr lang="en-US" altLang="zh-CN"/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>
                <a:off x="4936" y="2230"/>
                <a:ext cx="4804" cy="4565"/>
                <a:chOff x="4936" y="2230"/>
                <a:chExt cx="4804" cy="4565"/>
              </a:xfrm>
            </p:grpSpPr>
            <p:pic>
              <p:nvPicPr>
                <p:cNvPr id="3" name="图片 2" descr="#6-#12-#5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4936" y="2731"/>
                  <a:ext cx="4805" cy="4065"/>
                </a:xfrm>
                <a:prstGeom prst="rect">
                  <a:avLst/>
                </a:prstGeom>
              </p:spPr>
            </p:pic>
            <p:sp>
              <p:nvSpPr>
                <p:cNvPr id="10" name="文本框 9"/>
                <p:cNvSpPr txBox="1"/>
                <p:nvPr/>
              </p:nvSpPr>
              <p:spPr>
                <a:xfrm>
                  <a:off x="5309" y="2230"/>
                  <a:ext cx="3505" cy="58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/>
                    <a:t>#6       </a:t>
                  </a:r>
                  <a:r>
                    <a:rPr lang="en-US" altLang="zh-CN"/>
                    <a:t>    #12          #5</a:t>
                  </a:r>
                  <a:endParaRPr lang="en-US" altLang="zh-CN"/>
                </a:p>
              </p:txBody>
            </p:sp>
          </p:grpSp>
          <p:grpSp>
            <p:nvGrpSpPr>
              <p:cNvPr id="14" name="组合 13"/>
              <p:cNvGrpSpPr/>
              <p:nvPr/>
            </p:nvGrpSpPr>
            <p:grpSpPr>
              <a:xfrm>
                <a:off x="9518" y="2230"/>
                <a:ext cx="4804" cy="4626"/>
                <a:chOff x="9518" y="2230"/>
                <a:chExt cx="4804" cy="4626"/>
              </a:xfrm>
            </p:grpSpPr>
            <p:pic>
              <p:nvPicPr>
                <p:cNvPr id="4" name="图片 3" descr="#8-#11-#2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9518" y="2792"/>
                  <a:ext cx="4805" cy="4065"/>
                </a:xfrm>
                <a:prstGeom prst="rect">
                  <a:avLst/>
                </a:prstGeom>
              </p:spPr>
            </p:pic>
            <p:sp>
              <p:nvSpPr>
                <p:cNvPr id="11" name="文本框 10"/>
                <p:cNvSpPr txBox="1"/>
                <p:nvPr/>
              </p:nvSpPr>
              <p:spPr>
                <a:xfrm>
                  <a:off x="9816" y="2230"/>
                  <a:ext cx="3505" cy="58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/>
                    <a:t>#8       </a:t>
                  </a:r>
                  <a:r>
                    <a:rPr lang="en-US" altLang="zh-CN"/>
                    <a:t>    #11           #2</a:t>
                  </a:r>
                  <a:endParaRPr lang="en-US" altLang="zh-CN"/>
                </a:p>
              </p:txBody>
            </p:sp>
          </p:grpSp>
          <p:grpSp>
            <p:nvGrpSpPr>
              <p:cNvPr id="15" name="组合 14"/>
              <p:cNvGrpSpPr/>
              <p:nvPr/>
            </p:nvGrpSpPr>
            <p:grpSpPr>
              <a:xfrm>
                <a:off x="14150" y="2230"/>
                <a:ext cx="4804" cy="4626"/>
                <a:chOff x="14150" y="2230"/>
                <a:chExt cx="4804" cy="4626"/>
              </a:xfrm>
            </p:grpSpPr>
            <p:pic>
              <p:nvPicPr>
                <p:cNvPr id="5" name="图片 4" descr="#10-#4-#7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4150" y="2792"/>
                  <a:ext cx="4805" cy="4065"/>
                </a:xfrm>
                <a:prstGeom prst="rect">
                  <a:avLst/>
                </a:prstGeom>
              </p:spPr>
            </p:pic>
            <p:sp>
              <p:nvSpPr>
                <p:cNvPr id="12" name="文本框 11"/>
                <p:cNvSpPr txBox="1"/>
                <p:nvPr/>
              </p:nvSpPr>
              <p:spPr>
                <a:xfrm>
                  <a:off x="14323" y="2230"/>
                  <a:ext cx="3992" cy="58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/>
                    <a:t>#10       </a:t>
                  </a:r>
                  <a:r>
                    <a:rPr lang="en-US" altLang="zh-CN"/>
                    <a:t>    #4          #7</a:t>
                  </a:r>
                  <a:endParaRPr lang="en-US" altLang="zh-CN"/>
                </a:p>
              </p:txBody>
            </p:sp>
          </p:grp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6" name="组合 25"/>
          <p:cNvGrpSpPr/>
          <p:nvPr/>
        </p:nvGrpSpPr>
        <p:grpSpPr>
          <a:xfrm>
            <a:off x="0" y="98425"/>
            <a:ext cx="11868150" cy="6394450"/>
            <a:chOff x="0" y="155"/>
            <a:chExt cx="18690" cy="10070"/>
          </a:xfrm>
        </p:grpSpPr>
        <p:sp>
          <p:nvSpPr>
            <p:cNvPr id="8" name="文本框 7"/>
            <p:cNvSpPr txBox="1"/>
            <p:nvPr/>
          </p:nvSpPr>
          <p:spPr>
            <a:xfrm>
              <a:off x="623" y="155"/>
              <a:ext cx="1791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b="1"/>
                <a:t>Day30</a:t>
              </a:r>
              <a:endParaRPr lang="en-US" altLang="zh-CN" b="1"/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0" y="1075"/>
              <a:ext cx="18690" cy="9150"/>
              <a:chOff x="0" y="1075"/>
              <a:chExt cx="18690" cy="9150"/>
            </a:xfrm>
          </p:grpSpPr>
          <p:grpSp>
            <p:nvGrpSpPr>
              <p:cNvPr id="19" name="组合 18"/>
              <p:cNvGrpSpPr/>
              <p:nvPr/>
            </p:nvGrpSpPr>
            <p:grpSpPr>
              <a:xfrm>
                <a:off x="0" y="1075"/>
                <a:ext cx="4804" cy="4439"/>
                <a:chOff x="0" y="1075"/>
                <a:chExt cx="4804" cy="4439"/>
              </a:xfrm>
            </p:grpSpPr>
            <p:pic>
              <p:nvPicPr>
                <p:cNvPr id="3" name="图片 2" descr="#1-#9"/>
                <p:cNvPicPr>
                  <a:picLocks noChangeAspect="1"/>
                </p:cNvPicPr>
                <p:nvPr/>
              </p:nvPicPr>
              <p:blipFill>
                <a:blip r:embed="rId1"/>
                <a:stretch>
                  <a:fillRect/>
                </a:stretch>
              </p:blipFill>
              <p:spPr>
                <a:xfrm>
                  <a:off x="0" y="1450"/>
                  <a:ext cx="4805" cy="4065"/>
                </a:xfrm>
                <a:prstGeom prst="rect">
                  <a:avLst/>
                </a:prstGeom>
              </p:spPr>
            </p:pic>
            <p:sp>
              <p:nvSpPr>
                <p:cNvPr id="10" name="文本框 9"/>
                <p:cNvSpPr txBox="1"/>
                <p:nvPr/>
              </p:nvSpPr>
              <p:spPr>
                <a:xfrm>
                  <a:off x="473" y="1075"/>
                  <a:ext cx="3505" cy="58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/>
                    <a:t>#1        </a:t>
                  </a:r>
                  <a:r>
                    <a:rPr lang="en-US" altLang="zh-CN"/>
                    <a:t>                    #9</a:t>
                  </a:r>
                  <a:endParaRPr lang="en-US" altLang="zh-CN"/>
                </a:p>
              </p:txBody>
            </p:sp>
          </p:grpSp>
          <p:grpSp>
            <p:nvGrpSpPr>
              <p:cNvPr id="20" name="组合 19"/>
              <p:cNvGrpSpPr/>
              <p:nvPr/>
            </p:nvGrpSpPr>
            <p:grpSpPr>
              <a:xfrm>
                <a:off x="4599" y="1075"/>
                <a:ext cx="4804" cy="4383"/>
                <a:chOff x="4599" y="1075"/>
                <a:chExt cx="4804" cy="4383"/>
              </a:xfrm>
            </p:grpSpPr>
            <p:pic>
              <p:nvPicPr>
                <p:cNvPr id="4" name="图片 3" descr="#2-#4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4599" y="1394"/>
                  <a:ext cx="4805" cy="4065"/>
                </a:xfrm>
                <a:prstGeom prst="rect">
                  <a:avLst/>
                </a:prstGeom>
              </p:spPr>
            </p:pic>
            <p:sp>
              <p:nvSpPr>
                <p:cNvPr id="14" name="文本框 13"/>
                <p:cNvSpPr txBox="1"/>
                <p:nvPr/>
              </p:nvSpPr>
              <p:spPr>
                <a:xfrm>
                  <a:off x="4939" y="1075"/>
                  <a:ext cx="3505" cy="58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/>
                    <a:t>#2        </a:t>
                  </a:r>
                  <a:r>
                    <a:rPr lang="en-US" altLang="zh-CN"/>
                    <a:t>                    #4</a:t>
                  </a:r>
                  <a:endParaRPr lang="en-US" altLang="zh-CN"/>
                </a:p>
              </p:txBody>
            </p:sp>
          </p:grpSp>
          <p:grpSp>
            <p:nvGrpSpPr>
              <p:cNvPr id="21" name="组合 20"/>
              <p:cNvGrpSpPr/>
              <p:nvPr/>
            </p:nvGrpSpPr>
            <p:grpSpPr>
              <a:xfrm>
                <a:off x="9404" y="1075"/>
                <a:ext cx="4804" cy="4383"/>
                <a:chOff x="9404" y="1075"/>
                <a:chExt cx="4804" cy="4383"/>
              </a:xfrm>
            </p:grpSpPr>
            <p:pic>
              <p:nvPicPr>
                <p:cNvPr id="5" name="图片 4" descr="#3-#6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9404" y="1394"/>
                  <a:ext cx="4805" cy="4065"/>
                </a:xfrm>
                <a:prstGeom prst="rect">
                  <a:avLst/>
                </a:prstGeom>
              </p:spPr>
            </p:pic>
            <p:sp>
              <p:nvSpPr>
                <p:cNvPr id="15" name="文本框 14"/>
                <p:cNvSpPr txBox="1"/>
                <p:nvPr/>
              </p:nvSpPr>
              <p:spPr>
                <a:xfrm>
                  <a:off x="9685" y="1075"/>
                  <a:ext cx="3505" cy="58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/>
                    <a:t>#3        </a:t>
                  </a:r>
                  <a:r>
                    <a:rPr lang="en-US" altLang="zh-CN"/>
                    <a:t>                    #6</a:t>
                  </a:r>
                  <a:endParaRPr lang="en-US" altLang="zh-CN"/>
                </a:p>
              </p:txBody>
            </p:sp>
          </p:grpSp>
          <p:grpSp>
            <p:nvGrpSpPr>
              <p:cNvPr id="22" name="组合 21"/>
              <p:cNvGrpSpPr/>
              <p:nvPr/>
            </p:nvGrpSpPr>
            <p:grpSpPr>
              <a:xfrm>
                <a:off x="13886" y="1075"/>
                <a:ext cx="4804" cy="4524"/>
                <a:chOff x="13886" y="1075"/>
                <a:chExt cx="4804" cy="4524"/>
              </a:xfrm>
            </p:grpSpPr>
            <p:pic>
              <p:nvPicPr>
                <p:cNvPr id="6" name="图片 5" descr="#7-#11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3886" y="1535"/>
                  <a:ext cx="4805" cy="4065"/>
                </a:xfrm>
                <a:prstGeom prst="rect">
                  <a:avLst/>
                </a:prstGeom>
              </p:spPr>
            </p:pic>
            <p:sp>
              <p:nvSpPr>
                <p:cNvPr id="16" name="文本框 15"/>
                <p:cNvSpPr txBox="1"/>
                <p:nvPr/>
              </p:nvSpPr>
              <p:spPr>
                <a:xfrm>
                  <a:off x="14209" y="1075"/>
                  <a:ext cx="3505" cy="58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/>
                    <a:t>#7        </a:t>
                  </a:r>
                  <a:r>
                    <a:rPr lang="en-US" altLang="zh-CN"/>
                    <a:t>                    #11</a:t>
                  </a:r>
                  <a:endParaRPr lang="en-US" altLang="zh-CN"/>
                </a:p>
              </p:txBody>
            </p:sp>
          </p:grpSp>
          <p:grpSp>
            <p:nvGrpSpPr>
              <p:cNvPr id="23" name="组合 22"/>
              <p:cNvGrpSpPr/>
              <p:nvPr/>
            </p:nvGrpSpPr>
            <p:grpSpPr>
              <a:xfrm>
                <a:off x="0" y="5681"/>
                <a:ext cx="4804" cy="4489"/>
                <a:chOff x="0" y="5681"/>
                <a:chExt cx="4804" cy="4489"/>
              </a:xfrm>
            </p:grpSpPr>
            <p:pic>
              <p:nvPicPr>
                <p:cNvPr id="7" name="图片 6" descr="#10-#8"/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0" y="6106"/>
                  <a:ext cx="4805" cy="4065"/>
                </a:xfrm>
                <a:prstGeom prst="rect">
                  <a:avLst/>
                </a:prstGeom>
              </p:spPr>
            </p:pic>
            <p:sp>
              <p:nvSpPr>
                <p:cNvPr id="17" name="文本框 16"/>
                <p:cNvSpPr txBox="1"/>
                <p:nvPr/>
              </p:nvSpPr>
              <p:spPr>
                <a:xfrm>
                  <a:off x="473" y="5681"/>
                  <a:ext cx="3505" cy="58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/>
                    <a:t>#10        </a:t>
                  </a:r>
                  <a:r>
                    <a:rPr lang="en-US" altLang="zh-CN"/>
                    <a:t>                   #8</a:t>
                  </a:r>
                  <a:endParaRPr lang="en-US" altLang="zh-CN"/>
                </a:p>
              </p:txBody>
            </p:sp>
          </p:grpSp>
          <p:grpSp>
            <p:nvGrpSpPr>
              <p:cNvPr id="24" name="组合 23"/>
              <p:cNvGrpSpPr/>
              <p:nvPr/>
            </p:nvGrpSpPr>
            <p:grpSpPr>
              <a:xfrm>
                <a:off x="4599" y="5775"/>
                <a:ext cx="4804" cy="4451"/>
                <a:chOff x="4599" y="5775"/>
                <a:chExt cx="4804" cy="4451"/>
              </a:xfrm>
            </p:grpSpPr>
            <p:pic>
              <p:nvPicPr>
                <p:cNvPr id="9" name="图片 8" descr="#12"/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599" y="6162"/>
                  <a:ext cx="4805" cy="4065"/>
                </a:xfrm>
                <a:prstGeom prst="rect">
                  <a:avLst/>
                </a:prstGeom>
              </p:spPr>
            </p:pic>
            <p:sp>
              <p:nvSpPr>
                <p:cNvPr id="18" name="文本框 17"/>
                <p:cNvSpPr txBox="1"/>
                <p:nvPr/>
              </p:nvSpPr>
              <p:spPr>
                <a:xfrm>
                  <a:off x="6284" y="5775"/>
                  <a:ext cx="1003" cy="58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/>
                    <a:t>#12  </a:t>
                  </a:r>
                  <a:endParaRPr lang="en-US" altLang="zh-CN"/>
                </a:p>
              </p:txBody>
            </p:sp>
          </p:grp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407</Words>
  <Application>WPS 演示</Application>
  <PresentationFormat>宽屏</PresentationFormat>
  <Paragraphs>34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0" baseType="lpstr">
      <vt:lpstr>Arial</vt:lpstr>
      <vt:lpstr>宋体</vt:lpstr>
      <vt:lpstr>Wingdings</vt:lpstr>
      <vt:lpstr>Arial Unicode MS</vt:lpstr>
      <vt:lpstr>Calibri</vt:lpstr>
      <vt:lpstr>微软雅黑</vt:lpstr>
      <vt:lpstr>WPS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Yuye</dc:creator>
  <cp:lastModifiedBy>yuye</cp:lastModifiedBy>
  <cp:revision>5</cp:revision>
  <dcterms:created xsi:type="dcterms:W3CDTF">2023-08-09T12:44:00Z</dcterms:created>
  <dcterms:modified xsi:type="dcterms:W3CDTF">2026-01-31T05:02:38Z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2052-12.1.0.24657</vt:lpwstr>
  </property>
  <property fmtid="{D5CDD505-2E9C-101B-9397-08002B2CF9AE}" pid="3" name="ICV">
    <vt:lpwstr>CA1EF249F7A04073BC833126C1843271_12</vt:lpwstr>
  </property>
</Properties>
</file>