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AECDC-3384-8131-631E-EDF3B50E0B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E47898-9413-3B5E-9A77-AA2E54CD13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E7B7A4-3879-BFAF-36B5-939119933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B7D35-8E1A-4615-8D51-6D63E7243EDC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12CE9-E84E-4E21-38A0-6FE02CB8C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61B0B5-3596-18BC-492E-558DA7909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F4FDB-7D2F-4264-A2B5-A7CDE3201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487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48CEB-1C41-48D3-9E51-754112E39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BCEA0D-8CE5-8AFA-17DE-C5E037AAC3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72DC81-7E1D-6135-4A22-D80F40614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B7D35-8E1A-4615-8D51-6D63E7243EDC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8AC3D-EC6C-7AC8-A593-829DEAEFA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BABEC-1B2C-B59D-564C-7CAD399BD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F4FDB-7D2F-4264-A2B5-A7CDE3201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057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5DBACA-DE64-8B35-6D39-5714525C67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5E46EF-2A0D-C163-05FD-9A9DF8E2E1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2EF2AD-C6A6-6B5D-6DB6-C8D4D2534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B7D35-8E1A-4615-8D51-6D63E7243EDC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BCD1C4-0121-0E9C-226D-8871F6D69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0E5713-969C-84E7-5F7B-FA1D19F0C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F4FDB-7D2F-4264-A2B5-A7CDE3201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312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FA8AB-3005-2990-9960-437D7B3E3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AF971-396B-E7B2-3E78-4FC456C23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4A0C64-042B-7773-A508-C74BB4465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B7D35-8E1A-4615-8D51-6D63E7243EDC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D6D557-4E5B-635E-3805-0D4D40272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6440D6-0F25-366C-5DDD-4C88BF280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F4FDB-7D2F-4264-A2B5-A7CDE3201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77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B5C82-803B-A478-3A35-384F35792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F97194-6820-C2FB-9E89-0A242656DD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E16D32-3007-A2A6-B417-49AE1FBCC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B7D35-8E1A-4615-8D51-6D63E7243EDC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C4D734-E08C-66B3-B801-F94B887CA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9CDCE-BFBE-ABD0-C379-AF56EC148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F4FDB-7D2F-4264-A2B5-A7CDE3201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124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46BA2-550D-CD5D-0992-E8C0C3F08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99CCB-7B67-8203-54D6-76311ED2AD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6B3D26-854E-DA8E-702A-30A44A6612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9FFB98-DAC7-B9F3-6EAC-7168E9CDF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B7D35-8E1A-4615-8D51-6D63E7243EDC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347B79-4605-BC92-E817-03B13A78D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E6CBCF-E79A-664C-95F5-21D389CE8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F4FDB-7D2F-4264-A2B5-A7CDE3201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32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9D455-9535-C896-A6F4-579511F40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78951B-25EA-0E38-9E4C-F36AA09F2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BDFDC9-115E-0280-AD4B-6FBBFFA4D8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EF3745-B7A2-2D93-52ED-EA1CA9C049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42C305-647D-E8C8-8372-886DA75443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C92552-50AF-00C0-201E-16BF8C118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B7D35-8E1A-4615-8D51-6D63E7243EDC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8BBFFE-2045-CD42-D487-4DF8688A4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1C5DAB-556F-0B97-47F1-5A8CDBB80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F4FDB-7D2F-4264-A2B5-A7CDE3201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701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7DBFC-DB28-9123-BE86-7C01A07E9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630441-A1FB-9938-FB35-276477199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B7D35-8E1A-4615-8D51-6D63E7243EDC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C7F0CF-385B-849E-6C60-BECAFE1A8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75DCBF-F533-36AB-BDB4-97044779D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F4FDB-7D2F-4264-A2B5-A7CDE3201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153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917311-7488-0A36-80A0-C0AB2A08E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B7D35-8E1A-4615-8D51-6D63E7243EDC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EDBECE-6A63-B08F-325A-33A852C9E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5BE1C-E137-FD13-A5D7-8D695C76A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F4FDB-7D2F-4264-A2B5-A7CDE3201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644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76EC6-854E-1670-4F7D-C791538F8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25C9B-D606-D2CC-F345-BAE3CAC1D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854C28-511E-449D-94C1-FC4461EFBD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7324CE-D2AA-E1DD-9AA9-DEF270268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B7D35-8E1A-4615-8D51-6D63E7243EDC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45843F-7DF1-0286-D2D2-5BC171BB0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511374-9CA7-FBF1-019A-F3AC3CFD5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F4FDB-7D2F-4264-A2B5-A7CDE3201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478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B82F3-ABF5-ABEB-5E3B-78A0B484C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12552D-2ADB-5858-1CC1-184E243EEC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C5F2AB-889A-80EE-A6B9-4DE2AC9C6D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31B9C0-1130-6DE8-A120-1C275352D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B7D35-8E1A-4615-8D51-6D63E7243EDC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A49893-BA99-C7CB-03B4-A625EE05D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2DA648-7682-35BC-CD8C-14F0BD70A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F4FDB-7D2F-4264-A2B5-A7CDE3201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273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11E708-D4D5-64FA-0D45-30ED3AE3D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D8ECD2-8242-391D-FCC4-ED8851B160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21B17-A0BA-59A7-E794-4480988A4A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7B7D35-8E1A-4615-8D51-6D63E7243EDC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D08AF-5D96-D572-AD53-3B20321B39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6C5FE-4671-9557-1C74-E6F5A200C7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9F4FDB-7D2F-4264-A2B5-A7CDE3201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271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4BC026-586C-F680-3546-4E78FCFF3E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749" y="0"/>
            <a:ext cx="8761864" cy="66556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000ADF-AA49-C202-EE11-F2B571247375}"/>
              </a:ext>
            </a:extLst>
          </p:cNvPr>
          <p:cNvSpPr txBox="1"/>
          <p:nvPr/>
        </p:nvSpPr>
        <p:spPr>
          <a:xfrm>
            <a:off x="644577" y="2683239"/>
            <a:ext cx="1499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Smad3</a:t>
            </a:r>
          </a:p>
        </p:txBody>
      </p:sp>
    </p:spTree>
    <p:extLst>
      <p:ext uri="{BB962C8B-B14F-4D97-AF65-F5344CB8AC3E}">
        <p14:creationId xmlns:p14="http://schemas.microsoft.com/office/powerpoint/2010/main" val="2188518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D85396-46A9-99B9-9612-0EC2688F55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338" y="404734"/>
            <a:ext cx="8874177" cy="59361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FAE1FF-2EC0-5DA6-9DA8-476DC7933E02}"/>
              </a:ext>
            </a:extLst>
          </p:cNvPr>
          <p:cNvSpPr txBox="1"/>
          <p:nvPr/>
        </p:nvSpPr>
        <p:spPr>
          <a:xfrm>
            <a:off x="0" y="2788171"/>
            <a:ext cx="24096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Smad7&amp;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-actin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128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6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nany abdelhady</dc:creator>
  <cp:lastModifiedBy>naglaa3038Staf</cp:lastModifiedBy>
  <cp:revision>3</cp:revision>
  <dcterms:created xsi:type="dcterms:W3CDTF">2026-02-20T12:16:31Z</dcterms:created>
  <dcterms:modified xsi:type="dcterms:W3CDTF">2026-02-21T23:36:56Z</dcterms:modified>
</cp:coreProperties>
</file>