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858000" cy="1219263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384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9.emf"/><Relationship Id="rId8" Type="http://schemas.openxmlformats.org/officeDocument/2006/relationships/image" Target="../media/image8.emf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2" Type="http://schemas.openxmlformats.org/officeDocument/2006/relationships/image" Target="../media/image12.emf"/><Relationship Id="rId11" Type="http://schemas.openxmlformats.org/officeDocument/2006/relationships/image" Target="../media/image11.emf"/><Relationship Id="rId10" Type="http://schemas.openxmlformats.org/officeDocument/2006/relationships/image" Target="../media/image10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74325" y="1625760"/>
            <a:ext cx="5512050" cy="457005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674325" y="6330223"/>
            <a:ext cx="5512050" cy="261785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1081707"/>
            <a:ext cx="6170175" cy="125452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342225" y="2649861"/>
            <a:ext cx="6170175" cy="8461633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9825" y="6842274"/>
            <a:ext cx="4369950" cy="1363334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119825" y="8205608"/>
            <a:ext cx="4369950" cy="15425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1081707"/>
            <a:ext cx="6170175" cy="125452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342225" y="2669063"/>
            <a:ext cx="2911950" cy="8442431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606525" y="2669063"/>
            <a:ext cx="2911950" cy="8442431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1081707"/>
            <a:ext cx="6170175" cy="125452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342225" y="2541050"/>
            <a:ext cx="3005100" cy="678467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342225" y="3296325"/>
            <a:ext cx="3005100" cy="781516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3507609" y="2527767"/>
            <a:ext cx="3005100" cy="678467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5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3507609" y="3296325"/>
            <a:ext cx="3005100" cy="781516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42225" y="1081707"/>
            <a:ext cx="6170175" cy="125452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42225" y="2765072"/>
            <a:ext cx="2943606" cy="819280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3572100" y="2765072"/>
            <a:ext cx="2940300" cy="819280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5757075" y="1625760"/>
            <a:ext cx="587250" cy="894168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1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14350" y="1625760"/>
            <a:ext cx="5157675" cy="8941680"/>
          </a:xfrm>
        </p:spPr>
        <p:txBody>
          <a:bodyPr vert="eaVert" lIns="46800" tIns="46800" rIns="46800" bIns="46800"/>
          <a:lstStyle>
            <a:lvl1pPr marL="171450" indent="-171450">
              <a:spcAft>
                <a:spcPts val="1000"/>
              </a:spcAft>
              <a:defRPr spc="300"/>
            </a:lvl1pPr>
            <a:lvl2pPr marL="514350" indent="-171450">
              <a:defRPr spc="300"/>
            </a:lvl2pPr>
            <a:lvl3pPr marL="857250" indent="-171450">
              <a:defRPr spc="300"/>
            </a:lvl3pPr>
            <a:lvl4pPr marL="1200150" indent="-171450">
              <a:defRPr spc="300"/>
            </a:lvl4pPr>
            <a:lvl5pPr marL="1543050" indent="-17145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342225" y="1376135"/>
            <a:ext cx="6172200" cy="974816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74325" y="4416435"/>
            <a:ext cx="5512050" cy="181137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45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674325" y="6330223"/>
            <a:ext cx="5512050" cy="838483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8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342225" y="1081707"/>
            <a:ext cx="6170175" cy="1254524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342225" y="2649861"/>
            <a:ext cx="6170175" cy="8461633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344250" y="11226705"/>
            <a:ext cx="151875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2315250" y="11226705"/>
            <a:ext cx="222750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4993650" y="11226705"/>
            <a:ext cx="1518750" cy="563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4.e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emf"/><Relationship Id="rId3" Type="http://schemas.openxmlformats.org/officeDocument/2006/relationships/oleObject" Target="../embeddings/oleObject2.bin"/><Relationship Id="rId28" Type="http://schemas.openxmlformats.org/officeDocument/2006/relationships/vmlDrawing" Target="../drawings/vmlDrawing1.vml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64.xml"/><Relationship Id="rId25" Type="http://schemas.openxmlformats.org/officeDocument/2006/relationships/image" Target="../media/image12.emf"/><Relationship Id="rId24" Type="http://schemas.openxmlformats.org/officeDocument/2006/relationships/oleObject" Target="../embeddings/oleObject12.bin"/><Relationship Id="rId23" Type="http://schemas.openxmlformats.org/officeDocument/2006/relationships/tags" Target="../tags/tag63.xml"/><Relationship Id="rId22" Type="http://schemas.openxmlformats.org/officeDocument/2006/relationships/image" Target="../media/image11.emf"/><Relationship Id="rId21" Type="http://schemas.openxmlformats.org/officeDocument/2006/relationships/oleObject" Target="../embeddings/oleObject11.bin"/><Relationship Id="rId20" Type="http://schemas.openxmlformats.org/officeDocument/2006/relationships/image" Target="../media/image10.emf"/><Relationship Id="rId2" Type="http://schemas.openxmlformats.org/officeDocument/2006/relationships/image" Target="../media/image1.emf"/><Relationship Id="rId19" Type="http://schemas.openxmlformats.org/officeDocument/2006/relationships/oleObject" Target="../embeddings/oleObject10.bin"/><Relationship Id="rId18" Type="http://schemas.openxmlformats.org/officeDocument/2006/relationships/image" Target="../media/image9.emf"/><Relationship Id="rId17" Type="http://schemas.openxmlformats.org/officeDocument/2006/relationships/oleObject" Target="../embeddings/oleObject9.bin"/><Relationship Id="rId16" Type="http://schemas.openxmlformats.org/officeDocument/2006/relationships/image" Target="../media/image8.e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7.e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6.e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5.e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对象 50"/>
          <p:cNvGraphicFramePr/>
          <p:nvPr/>
        </p:nvGraphicFramePr>
        <p:xfrm>
          <a:off x="305435" y="266700"/>
          <a:ext cx="1910080" cy="2550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" name="" r:id="rId1" imgW="2157730" imgH="3038475" progId="Prism10.Document">
                  <p:embed/>
                </p:oleObj>
              </mc:Choice>
              <mc:Fallback>
                <p:oleObj name="" r:id="rId1" imgW="2157730" imgH="3038475" progId="Prism10.Document">
                  <p:embed/>
                  <p:pic>
                    <p:nvPicPr>
                      <p:cNvPr id="0" name="图片 3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5435" y="266700"/>
                        <a:ext cx="1910080" cy="2550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/>
          <p:nvPr/>
        </p:nvGraphicFramePr>
        <p:xfrm>
          <a:off x="2511425" y="266700"/>
          <a:ext cx="1879600" cy="2550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3" imgW="2205355" imgH="3024505" progId="Prism10.Document">
                  <p:embed/>
                </p:oleObj>
              </mc:Choice>
              <mc:Fallback>
                <p:oleObj name="" r:id="rId3" imgW="2205355" imgH="3024505" progId="Prism10.Document">
                  <p:embed/>
                  <p:pic>
                    <p:nvPicPr>
                      <p:cNvPr id="0" name="图片 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1425" y="266700"/>
                        <a:ext cx="1879600" cy="2550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/>
          <p:nvPr/>
        </p:nvGraphicFramePr>
        <p:xfrm>
          <a:off x="361315" y="2817495"/>
          <a:ext cx="1771015" cy="2540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" name="" r:id="rId5" imgW="2014855" imgH="2957830" progId="Prism10.Document">
                  <p:embed/>
                </p:oleObj>
              </mc:Choice>
              <mc:Fallback>
                <p:oleObj name="" r:id="rId5" imgW="2014855" imgH="2957830" progId="Prism10.Document">
                  <p:embed/>
                  <p:pic>
                    <p:nvPicPr>
                      <p:cNvPr id="0" name="图片 4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1315" y="2817495"/>
                        <a:ext cx="1771015" cy="2540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/>
          <p:nvPr/>
        </p:nvGraphicFramePr>
        <p:xfrm>
          <a:off x="2511425" y="2817495"/>
          <a:ext cx="1670050" cy="2540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7" imgW="2057400" imgH="2957830" progId="Prism10.Document">
                  <p:embed/>
                </p:oleObj>
              </mc:Choice>
              <mc:Fallback>
                <p:oleObj name="" r:id="rId7" imgW="2057400" imgH="2957830" progId="Prism10.Document">
                  <p:embed/>
                  <p:pic>
                    <p:nvPicPr>
                      <p:cNvPr id="0" name="图片 3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11425" y="2817495"/>
                        <a:ext cx="1670050" cy="2540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/>
          <p:nvPr/>
        </p:nvGraphicFramePr>
        <p:xfrm>
          <a:off x="4818380" y="2705735"/>
          <a:ext cx="1557655" cy="2652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" name="" r:id="rId9" imgW="2038350" imgH="2976880" progId="Prism10.Document">
                  <p:embed/>
                </p:oleObj>
              </mc:Choice>
              <mc:Fallback>
                <p:oleObj name="" r:id="rId9" imgW="2038350" imgH="2976880" progId="Prism10.Document">
                  <p:embed/>
                  <p:pic>
                    <p:nvPicPr>
                      <p:cNvPr id="0" name="图片 3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18380" y="2705735"/>
                        <a:ext cx="1557655" cy="2652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/>
          <p:nvPr/>
        </p:nvGraphicFramePr>
        <p:xfrm>
          <a:off x="4818380" y="284480"/>
          <a:ext cx="1587500" cy="2532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" name="" r:id="rId11" imgW="2148205" imgH="2976880" progId="Prism10.Document">
                  <p:embed/>
                </p:oleObj>
              </mc:Choice>
              <mc:Fallback>
                <p:oleObj name="" r:id="rId11" imgW="2148205" imgH="2976880" progId="Prism10.Document">
                  <p:embed/>
                  <p:pic>
                    <p:nvPicPr>
                      <p:cNvPr id="0" name="图片 3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18380" y="284480"/>
                        <a:ext cx="1587500" cy="2532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/>
          <p:nvPr/>
        </p:nvGraphicFramePr>
        <p:xfrm>
          <a:off x="426720" y="5649595"/>
          <a:ext cx="2059940" cy="299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" r:id="rId13" imgW="2028825" imgH="3314700" progId="Prism10.Document">
                  <p:embed/>
                </p:oleObj>
              </mc:Choice>
              <mc:Fallback>
                <p:oleObj name="" r:id="rId13" imgW="2028825" imgH="3314700" progId="Prism10.Document">
                  <p:embed/>
                  <p:pic>
                    <p:nvPicPr>
                      <p:cNvPr id="0" name="图片 2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26720" y="5649595"/>
                        <a:ext cx="2059940" cy="299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/>
          <p:nvPr/>
        </p:nvGraphicFramePr>
        <p:xfrm>
          <a:off x="2603500" y="5794375"/>
          <a:ext cx="2232025" cy="280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" r:id="rId15" imgW="2100580" imgH="2971800" progId="Prism10.Document">
                  <p:embed/>
                </p:oleObj>
              </mc:Choice>
              <mc:Fallback>
                <p:oleObj name="" r:id="rId15" imgW="2100580" imgH="2971800" progId="Prism10.Document">
                  <p:embed/>
                  <p:pic>
                    <p:nvPicPr>
                      <p:cNvPr id="0" name="图片 2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603500" y="5794375"/>
                        <a:ext cx="2232025" cy="2800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/>
          <p:nvPr/>
        </p:nvGraphicFramePr>
        <p:xfrm>
          <a:off x="227965" y="8594725"/>
          <a:ext cx="2152650" cy="2699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" r:id="rId17" imgW="2100580" imgH="2971800" progId="Prism10.Document">
                  <p:embed/>
                </p:oleObj>
              </mc:Choice>
              <mc:Fallback>
                <p:oleObj name="" r:id="rId17" imgW="2100580" imgH="2971800" progId="Prism10.Document">
                  <p:embed/>
                  <p:pic>
                    <p:nvPicPr>
                      <p:cNvPr id="0" name="图片 2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27965" y="8594725"/>
                        <a:ext cx="2152650" cy="2699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/>
          <p:nvPr/>
        </p:nvGraphicFramePr>
        <p:xfrm>
          <a:off x="4929505" y="8433435"/>
          <a:ext cx="1959610" cy="286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9" imgW="2100580" imgH="2971800" progId="Prism10.Document">
                  <p:embed/>
                </p:oleObj>
              </mc:Choice>
              <mc:Fallback>
                <p:oleObj name="" r:id="rId19" imgW="2100580" imgH="2971800" progId="Prism10.Document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929505" y="8433435"/>
                        <a:ext cx="1959610" cy="286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/>
          <p:nvPr/>
        </p:nvGraphicFramePr>
        <p:xfrm>
          <a:off x="4944745" y="5794375"/>
          <a:ext cx="1986280" cy="2786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1" imgW="2028825" imgH="2971800" progId="Prism10.Document">
                  <p:embed/>
                </p:oleObj>
              </mc:Choice>
              <mc:Fallback>
                <p:oleObj name="" r:id="rId21" imgW="2028825" imgH="2971800" progId="Prism10.Document">
                  <p:embed/>
                  <p:pic>
                    <p:nvPicPr>
                      <p:cNvPr id="0" name="图片 1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944745" y="5794375"/>
                        <a:ext cx="1986280" cy="2786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内容占位符 12"/>
          <p:cNvGraphicFramePr>
            <a:graphicFrameLocks noChangeAspect="1"/>
          </p:cNvGraphicFramePr>
          <p:nvPr>
            <p:ph idx="1"/>
            <p:custDataLst>
              <p:tags r:id="rId23"/>
            </p:custDataLst>
          </p:nvPr>
        </p:nvGraphicFramePr>
        <p:xfrm>
          <a:off x="2606675" y="8506460"/>
          <a:ext cx="1971040" cy="2788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24" imgW="2100580" imgH="2971800" progId="Prism10.Document">
                  <p:embed/>
                </p:oleObj>
              </mc:Choice>
              <mc:Fallback>
                <p:oleObj name="" r:id="rId24" imgW="2100580" imgH="2971800" progId="Prism10.Document">
                  <p:embed/>
                  <p:pic>
                    <p:nvPicPr>
                      <p:cNvPr id="0" name="图片 14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606675" y="8506460"/>
                        <a:ext cx="1971040" cy="2788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12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天空之城</cp:lastModifiedBy>
  <cp:revision>157</cp:revision>
  <dcterms:created xsi:type="dcterms:W3CDTF">2019-06-19T02:08:00Z</dcterms:created>
  <dcterms:modified xsi:type="dcterms:W3CDTF">2026-04-26T07:52:23Z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2CE752673A8143B1BD52CA79CEDF9E6B_11</vt:lpwstr>
  </property>
</Properties>
</file>