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58687B-36EB-DF44-9E49-020D6AC1453D}" v="4" dt="2026-05-11T08:57:47.0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73" autoAdjust="0"/>
    <p:restoredTop sz="94660"/>
  </p:normalViewPr>
  <p:slideViewPr>
    <p:cSldViewPr snapToGrid="0">
      <p:cViewPr>
        <p:scale>
          <a:sx n="100" d="100"/>
          <a:sy n="100" d="100"/>
        </p:scale>
        <p:origin x="2634" y="-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anmario Sambuceti" userId="2a8daecb-d714-4e48-833a-1b1541f2f9ff" providerId="ADAL" clId="{AEA0F5D7-02E6-5404-BC7F-7DBF45317AF9}"/>
    <pc:docChg chg="custSel modSld">
      <pc:chgData name="GIanmario Sambuceti" userId="2a8daecb-d714-4e48-833a-1b1541f2f9ff" providerId="ADAL" clId="{AEA0F5D7-02E6-5404-BC7F-7DBF45317AF9}" dt="2026-05-11T08:58:53.931" v="65" actId="164"/>
      <pc:docMkLst>
        <pc:docMk/>
      </pc:docMkLst>
      <pc:sldChg chg="addSp delSp modSp mod">
        <pc:chgData name="GIanmario Sambuceti" userId="2a8daecb-d714-4e48-833a-1b1541f2f9ff" providerId="ADAL" clId="{AEA0F5D7-02E6-5404-BC7F-7DBF45317AF9}" dt="2026-05-11T08:58:53.931" v="65" actId="164"/>
        <pc:sldMkLst>
          <pc:docMk/>
          <pc:sldMk cId="3294112671" sldId="256"/>
        </pc:sldMkLst>
        <pc:spChg chg="add mod">
          <ac:chgData name="GIanmario Sambuceti" userId="2a8daecb-d714-4e48-833a-1b1541f2f9ff" providerId="ADAL" clId="{AEA0F5D7-02E6-5404-BC7F-7DBF45317AF9}" dt="2026-05-11T08:58:31.054" v="63" actId="1038"/>
          <ac:spMkLst>
            <pc:docMk/>
            <pc:sldMk cId="3294112671" sldId="256"/>
            <ac:spMk id="6" creationId="{D649A039-BEC4-827F-3512-F8E53B812836}"/>
          </ac:spMkLst>
        </pc:spChg>
        <pc:spChg chg="topLvl">
          <ac:chgData name="GIanmario Sambuceti" userId="2a8daecb-d714-4e48-833a-1b1541f2f9ff" providerId="ADAL" clId="{AEA0F5D7-02E6-5404-BC7F-7DBF45317AF9}" dt="2026-05-11T08:52:18.251" v="0" actId="165"/>
          <ac:spMkLst>
            <pc:docMk/>
            <pc:sldMk cId="3294112671" sldId="256"/>
            <ac:spMk id="19" creationId="{264BAE09-42CE-4D21-8A87-853B6E16FEE1}"/>
          </ac:spMkLst>
        </pc:spChg>
        <pc:spChg chg="topLvl">
          <ac:chgData name="GIanmario Sambuceti" userId="2a8daecb-d714-4e48-833a-1b1541f2f9ff" providerId="ADAL" clId="{AEA0F5D7-02E6-5404-BC7F-7DBF45317AF9}" dt="2026-05-11T08:52:18.251" v="0" actId="165"/>
          <ac:spMkLst>
            <pc:docMk/>
            <pc:sldMk cId="3294112671" sldId="256"/>
            <ac:spMk id="21" creationId="{4E05146F-D938-451A-B829-1E85E629EBF8}"/>
          </ac:spMkLst>
        </pc:spChg>
        <pc:spChg chg="mod topLvl">
          <ac:chgData name="GIanmario Sambuceti" userId="2a8daecb-d714-4e48-833a-1b1541f2f9ff" providerId="ADAL" clId="{AEA0F5D7-02E6-5404-BC7F-7DBF45317AF9}" dt="2026-05-11T08:56:02.077" v="36" actId="12789"/>
          <ac:spMkLst>
            <pc:docMk/>
            <pc:sldMk cId="3294112671" sldId="256"/>
            <ac:spMk id="26" creationId="{C380C2BE-C32B-4915-9DA4-41FA7E7D6259}"/>
          </ac:spMkLst>
        </pc:spChg>
        <pc:spChg chg="mod topLvl">
          <ac:chgData name="GIanmario Sambuceti" userId="2a8daecb-d714-4e48-833a-1b1541f2f9ff" providerId="ADAL" clId="{AEA0F5D7-02E6-5404-BC7F-7DBF45317AF9}" dt="2026-05-11T08:55:42.189" v="34" actId="20577"/>
          <ac:spMkLst>
            <pc:docMk/>
            <pc:sldMk cId="3294112671" sldId="256"/>
            <ac:spMk id="27" creationId="{A3B6BE42-26EE-493F-BD19-2F81A5C632B8}"/>
          </ac:spMkLst>
        </pc:spChg>
        <pc:spChg chg="topLvl">
          <ac:chgData name="GIanmario Sambuceti" userId="2a8daecb-d714-4e48-833a-1b1541f2f9ff" providerId="ADAL" clId="{AEA0F5D7-02E6-5404-BC7F-7DBF45317AF9}" dt="2026-05-11T08:52:23.076" v="1" actId="165"/>
          <ac:spMkLst>
            <pc:docMk/>
            <pc:sldMk cId="3294112671" sldId="256"/>
            <ac:spMk id="28" creationId="{F96C9562-BBD4-47D3-A511-7B2A68151CD2}"/>
          </ac:spMkLst>
        </pc:spChg>
        <pc:spChg chg="topLvl">
          <ac:chgData name="GIanmario Sambuceti" userId="2a8daecb-d714-4e48-833a-1b1541f2f9ff" providerId="ADAL" clId="{AEA0F5D7-02E6-5404-BC7F-7DBF45317AF9}" dt="2026-05-11T08:52:23.076" v="1" actId="165"/>
          <ac:spMkLst>
            <pc:docMk/>
            <pc:sldMk cId="3294112671" sldId="256"/>
            <ac:spMk id="29" creationId="{A642071B-0101-40E8-BB1F-2EB73C1D2FBF}"/>
          </ac:spMkLst>
        </pc:spChg>
        <pc:spChg chg="topLvl">
          <ac:chgData name="GIanmario Sambuceti" userId="2a8daecb-d714-4e48-833a-1b1541f2f9ff" providerId="ADAL" clId="{AEA0F5D7-02E6-5404-BC7F-7DBF45317AF9}" dt="2026-05-11T08:52:23.076" v="1" actId="165"/>
          <ac:spMkLst>
            <pc:docMk/>
            <pc:sldMk cId="3294112671" sldId="256"/>
            <ac:spMk id="30" creationId="{ECF1C828-0E5B-4A65-8B19-87F60494E2BB}"/>
          </ac:spMkLst>
        </pc:spChg>
        <pc:spChg chg="topLvl">
          <ac:chgData name="GIanmario Sambuceti" userId="2a8daecb-d714-4e48-833a-1b1541f2f9ff" providerId="ADAL" clId="{AEA0F5D7-02E6-5404-BC7F-7DBF45317AF9}" dt="2026-05-11T08:52:23.076" v="1" actId="165"/>
          <ac:spMkLst>
            <pc:docMk/>
            <pc:sldMk cId="3294112671" sldId="256"/>
            <ac:spMk id="38" creationId="{283060ED-190E-4AEE-9EF5-BDB4A6B4E05D}"/>
          </ac:spMkLst>
        </pc:spChg>
        <pc:spChg chg="topLvl">
          <ac:chgData name="GIanmario Sambuceti" userId="2a8daecb-d714-4e48-833a-1b1541f2f9ff" providerId="ADAL" clId="{AEA0F5D7-02E6-5404-BC7F-7DBF45317AF9}" dt="2026-05-11T08:52:23.076" v="1" actId="165"/>
          <ac:spMkLst>
            <pc:docMk/>
            <pc:sldMk cId="3294112671" sldId="256"/>
            <ac:spMk id="39" creationId="{39CD7F2D-BDEA-4597-83FB-DE36623A7941}"/>
          </ac:spMkLst>
        </pc:spChg>
        <pc:grpChg chg="del">
          <ac:chgData name="GIanmario Sambuceti" userId="2a8daecb-d714-4e48-833a-1b1541f2f9ff" providerId="ADAL" clId="{AEA0F5D7-02E6-5404-BC7F-7DBF45317AF9}" dt="2026-05-11T08:52:18.251" v="0" actId="165"/>
          <ac:grpSpMkLst>
            <pc:docMk/>
            <pc:sldMk cId="3294112671" sldId="256"/>
            <ac:grpSpMk id="2" creationId="{729715EA-934B-498A-8195-A8848CB382CD}"/>
          </ac:grpSpMkLst>
        </pc:grpChg>
        <pc:grpChg chg="add">
          <ac:chgData name="GIanmario Sambuceti" userId="2a8daecb-d714-4e48-833a-1b1541f2f9ff" providerId="ADAL" clId="{AEA0F5D7-02E6-5404-BC7F-7DBF45317AF9}" dt="2026-05-11T08:58:53.931" v="65" actId="164"/>
          <ac:grpSpMkLst>
            <pc:docMk/>
            <pc:sldMk cId="3294112671" sldId="256"/>
            <ac:grpSpMk id="11" creationId="{251529C1-DB87-7F28-15F0-25A8583D7B00}"/>
          </ac:grpSpMkLst>
        </pc:grpChg>
        <pc:grpChg chg="topLvl">
          <ac:chgData name="GIanmario Sambuceti" userId="2a8daecb-d714-4e48-833a-1b1541f2f9ff" providerId="ADAL" clId="{AEA0F5D7-02E6-5404-BC7F-7DBF45317AF9}" dt="2026-05-11T08:52:18.251" v="0" actId="165"/>
          <ac:grpSpMkLst>
            <pc:docMk/>
            <pc:sldMk cId="3294112671" sldId="256"/>
            <ac:grpSpMk id="42" creationId="{891EF152-1E6A-4FC5-AC97-2BBF82964ED1}"/>
          </ac:grpSpMkLst>
        </pc:grpChg>
        <pc:graphicFrameChg chg="mod">
          <ac:chgData name="GIanmario Sambuceti" userId="2a8daecb-d714-4e48-833a-1b1541f2f9ff" providerId="ADAL" clId="{AEA0F5D7-02E6-5404-BC7F-7DBF45317AF9}" dt="2026-05-11T08:58:17.908" v="45" actId="12789"/>
          <ac:graphicFrameMkLst>
            <pc:docMk/>
            <pc:sldMk cId="3294112671" sldId="256"/>
            <ac:graphicFrameMk id="4" creationId="{0FB4FC1D-6457-4CE4-9FAE-3B173073F45F}"/>
          </ac:graphicFrameMkLst>
        </pc:graphicFrameChg>
        <pc:graphicFrameChg chg="del topLvl">
          <ac:chgData name="GIanmario Sambuceti" userId="2a8daecb-d714-4e48-833a-1b1541f2f9ff" providerId="ADAL" clId="{AEA0F5D7-02E6-5404-BC7F-7DBF45317AF9}" dt="2026-05-11T08:52:28.311" v="2" actId="478"/>
          <ac:graphicFrameMkLst>
            <pc:docMk/>
            <pc:sldMk cId="3294112671" sldId="256"/>
            <ac:graphicFrameMk id="5" creationId="{0C574F2C-2323-477F-88F7-79A5D3406259}"/>
          </ac:graphicFrameMkLst>
        </pc:graphicFrameChg>
        <pc:graphicFrameChg chg="topLvl">
          <ac:chgData name="GIanmario Sambuceti" userId="2a8daecb-d714-4e48-833a-1b1541f2f9ff" providerId="ADAL" clId="{AEA0F5D7-02E6-5404-BC7F-7DBF45317AF9}" dt="2026-05-11T08:52:23.076" v="1" actId="165"/>
          <ac:graphicFrameMkLst>
            <pc:docMk/>
            <pc:sldMk cId="3294112671" sldId="256"/>
            <ac:graphicFrameMk id="8" creationId="{ADCAE576-BE04-4B68-9CF1-FB71E6EBDCA6}"/>
          </ac:graphicFrameMkLst>
        </pc:graphicFrameChg>
        <pc:graphicFrameChg chg="mod">
          <ac:chgData name="GIanmario Sambuceti" userId="2a8daecb-d714-4e48-833a-1b1541f2f9ff" providerId="ADAL" clId="{AEA0F5D7-02E6-5404-BC7F-7DBF45317AF9}" dt="2026-05-11T08:58:33.891" v="64" actId="1076"/>
          <ac:graphicFrameMkLst>
            <pc:docMk/>
            <pc:sldMk cId="3294112671" sldId="256"/>
            <ac:graphicFrameMk id="12" creationId="{CE674B99-DAA8-4774-91E3-832B15C863C7}"/>
          </ac:graphicFrameMkLst>
        </pc:graphicFrameChg>
        <pc:graphicFrameChg chg="topLvl">
          <ac:chgData name="GIanmario Sambuceti" userId="2a8daecb-d714-4e48-833a-1b1541f2f9ff" providerId="ADAL" clId="{AEA0F5D7-02E6-5404-BC7F-7DBF45317AF9}" dt="2026-05-11T08:52:23.076" v="1" actId="165"/>
          <ac:graphicFrameMkLst>
            <pc:docMk/>
            <pc:sldMk cId="3294112671" sldId="256"/>
            <ac:graphicFrameMk id="13" creationId="{5D35499C-67FC-4A4D-BE97-1750059D2EC8}"/>
          </ac:graphicFrameMkLst>
        </pc:graphicFrameChg>
        <pc:picChg chg="add del mod">
          <ac:chgData name="GIanmario Sambuceti" userId="2a8daecb-d714-4e48-833a-1b1541f2f9ff" providerId="ADAL" clId="{AEA0F5D7-02E6-5404-BC7F-7DBF45317AF9}" dt="2026-05-11T08:53:51.618" v="11" actId="478"/>
          <ac:picMkLst>
            <pc:docMk/>
            <pc:sldMk cId="3294112671" sldId="256"/>
            <ac:picMk id="3" creationId="{99174EE6-2F87-5813-1737-683539D2B1BE}"/>
          </ac:picMkLst>
        </pc:picChg>
        <pc:picChg chg="add del mod">
          <ac:chgData name="GIanmario Sambuceti" userId="2a8daecb-d714-4e48-833a-1b1541f2f9ff" providerId="ADAL" clId="{AEA0F5D7-02E6-5404-BC7F-7DBF45317AF9}" dt="2026-05-11T08:57:44.679" v="38" actId="478"/>
          <ac:picMkLst>
            <pc:docMk/>
            <pc:sldMk cId="3294112671" sldId="256"/>
            <ac:picMk id="7" creationId="{FAEE6D4C-0440-B450-A821-26F735E7F9CB}"/>
          </ac:picMkLst>
        </pc:picChg>
        <pc:picChg chg="add mod">
          <ac:chgData name="GIanmario Sambuceti" userId="2a8daecb-d714-4e48-833a-1b1541f2f9ff" providerId="ADAL" clId="{AEA0F5D7-02E6-5404-BC7F-7DBF45317AF9}" dt="2026-05-11T08:58:17.908" v="45" actId="12789"/>
          <ac:picMkLst>
            <pc:docMk/>
            <pc:sldMk cId="3294112671" sldId="256"/>
            <ac:picMk id="9" creationId="{138E0543-3C2C-FF97-098E-8502C0F172EB}"/>
          </ac:picMkLst>
        </pc:picChg>
        <pc:picChg chg="topLvl">
          <ac:chgData name="GIanmario Sambuceti" userId="2a8daecb-d714-4e48-833a-1b1541f2f9ff" providerId="ADAL" clId="{AEA0F5D7-02E6-5404-BC7F-7DBF45317AF9}" dt="2026-05-11T08:52:18.251" v="0" actId="165"/>
          <ac:picMkLst>
            <pc:docMk/>
            <pc:sldMk cId="3294112671" sldId="256"/>
            <ac:picMk id="17" creationId="{C4A6A2CE-1285-4CF8-A853-F8592ADDD776}"/>
          </ac:picMkLst>
        </pc:picChg>
        <pc:picChg chg="topLvl">
          <ac:chgData name="GIanmario Sambuceti" userId="2a8daecb-d714-4e48-833a-1b1541f2f9ff" providerId="ADAL" clId="{AEA0F5D7-02E6-5404-BC7F-7DBF45317AF9}" dt="2026-05-11T08:52:18.251" v="0" actId="165"/>
          <ac:picMkLst>
            <pc:docMk/>
            <pc:sldMk cId="3294112671" sldId="256"/>
            <ac:picMk id="18" creationId="{1ECD2940-1FF4-464A-AAF6-5A613C09999A}"/>
          </ac:picMkLst>
        </pc:pic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3088-E7FB-4EE7-BFF8-B351FED5343C}" type="datetimeFigureOut">
              <a:rPr lang="en-GB" smtClean="0"/>
              <a:t>16/07/2026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49CF2-CCF1-434F-89EA-EEE567BDB646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768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3088-E7FB-4EE7-BFF8-B351FED5343C}" type="datetimeFigureOut">
              <a:rPr lang="en-GB" smtClean="0"/>
              <a:t>16/07/2026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49CF2-CCF1-434F-89EA-EEE567BDB646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7241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3088-E7FB-4EE7-BFF8-B351FED5343C}" type="datetimeFigureOut">
              <a:rPr lang="en-GB" smtClean="0"/>
              <a:t>16/07/2026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49CF2-CCF1-434F-89EA-EEE567BDB646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001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3088-E7FB-4EE7-BFF8-B351FED5343C}" type="datetimeFigureOut">
              <a:rPr lang="en-GB" smtClean="0"/>
              <a:t>16/07/2026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49CF2-CCF1-434F-89EA-EEE567BDB646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27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3088-E7FB-4EE7-BFF8-B351FED5343C}" type="datetimeFigureOut">
              <a:rPr lang="en-GB" smtClean="0"/>
              <a:t>16/07/2026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49CF2-CCF1-434F-89EA-EEE567BDB646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489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3088-E7FB-4EE7-BFF8-B351FED5343C}" type="datetimeFigureOut">
              <a:rPr lang="en-GB" smtClean="0"/>
              <a:t>16/07/2026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49CF2-CCF1-434F-89EA-EEE567BDB646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2613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3088-E7FB-4EE7-BFF8-B351FED5343C}" type="datetimeFigureOut">
              <a:rPr lang="en-GB" smtClean="0"/>
              <a:t>16/07/2026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49CF2-CCF1-434F-89EA-EEE567BDB646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4070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3088-E7FB-4EE7-BFF8-B351FED5343C}" type="datetimeFigureOut">
              <a:rPr lang="en-GB" smtClean="0"/>
              <a:t>16/07/2026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49CF2-CCF1-434F-89EA-EEE567BDB646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6532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3088-E7FB-4EE7-BFF8-B351FED5343C}" type="datetimeFigureOut">
              <a:rPr lang="en-GB" smtClean="0"/>
              <a:t>16/07/2026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49CF2-CCF1-434F-89EA-EEE567BDB646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7388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3088-E7FB-4EE7-BFF8-B351FED5343C}" type="datetimeFigureOut">
              <a:rPr lang="en-GB" smtClean="0"/>
              <a:t>16/07/2026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49CF2-CCF1-434F-89EA-EEE567BDB646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143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3088-E7FB-4EE7-BFF8-B351FED5343C}" type="datetimeFigureOut">
              <a:rPr lang="en-GB" smtClean="0"/>
              <a:t>16/07/2026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49CF2-CCF1-434F-89EA-EEE567BDB646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5037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93088-E7FB-4EE7-BFF8-B351FED5343C}" type="datetimeFigureOut">
              <a:rPr lang="en-GB" smtClean="0"/>
              <a:t>16/07/2026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49CF2-CCF1-434F-89EA-EEE567BDB646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357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C380C2BE-C32B-4915-9DA4-41FA7E7D6259}"/>
              </a:ext>
            </a:extLst>
          </p:cNvPr>
          <p:cNvSpPr txBox="1"/>
          <p:nvPr/>
        </p:nvSpPr>
        <p:spPr>
          <a:xfrm>
            <a:off x="278553" y="456249"/>
            <a:ext cx="385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A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A3B6BE42-26EE-493F-BD19-2F81A5C632B8}"/>
              </a:ext>
            </a:extLst>
          </p:cNvPr>
          <p:cNvSpPr txBox="1"/>
          <p:nvPr/>
        </p:nvSpPr>
        <p:spPr>
          <a:xfrm>
            <a:off x="3854498" y="163165"/>
            <a:ext cx="3288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600" b="1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48BD3FA-89B8-4600-8AE7-F0A29FB452B2}"/>
              </a:ext>
            </a:extLst>
          </p:cNvPr>
          <p:cNvSpPr txBox="1"/>
          <p:nvPr/>
        </p:nvSpPr>
        <p:spPr>
          <a:xfrm>
            <a:off x="85344" y="4414455"/>
            <a:ext cx="67726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Validation of SLC37A4 knockdown by RT-PCR.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Relative SLC37A4 mRNA expression in untreated and siSLC37A4 transfected cells with or without RT, measured by RT-PCR. Gene expression levels were normalized to the reference gene and are expressed relative to untreated controls. Statistical significance was determined using one-way ANOVA (****p&lt;0.0001).</a:t>
            </a:r>
            <a:endParaRPr lang="en-GB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Oggetto 1">
            <a:extLst>
              <a:ext uri="{FF2B5EF4-FFF2-40B4-BE49-F238E27FC236}">
                <a16:creationId xmlns:a16="http://schemas.microsoft.com/office/drawing/2014/main" id="{DC1C5EB9-21E8-4650-BD85-860C12D152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7501899"/>
              </p:ext>
            </p:extLst>
          </p:nvPr>
        </p:nvGraphicFramePr>
        <p:xfrm>
          <a:off x="129681" y="749332"/>
          <a:ext cx="6303962" cy="3262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Prism 9" r:id="rId3" imgW="6304176" imgH="3262635" progId="Prism9.Document">
                  <p:embed/>
                </p:oleObj>
              </mc:Choice>
              <mc:Fallback>
                <p:oleObj name="Prism 9" r:id="rId3" imgW="6304176" imgH="3262635" progId="Prism9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9681" y="749332"/>
                        <a:ext cx="6303962" cy="3262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941126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</TotalTime>
  <Words>60</Words>
  <Application>Microsoft Office PowerPoint</Application>
  <PresentationFormat>A4 (21x29,7 cm)</PresentationFormat>
  <Paragraphs>2</Paragraphs>
  <Slides>1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Tema di Office</vt:lpstr>
      <vt:lpstr>GraphPad Prism 9 Project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Francesca Vitale</dc:creator>
  <cp:lastModifiedBy>Francesca Vitale</cp:lastModifiedBy>
  <cp:revision>9</cp:revision>
  <dcterms:created xsi:type="dcterms:W3CDTF">2026-05-08T12:42:40Z</dcterms:created>
  <dcterms:modified xsi:type="dcterms:W3CDTF">2026-07-16T07:41:49Z</dcterms:modified>
</cp:coreProperties>
</file>