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18" y="-173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CEB6-2797-4EA4-BF5F-07117394CFB3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4AB0-8A74-459A-BA59-0F15F4F997F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380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CEB6-2797-4EA4-BF5F-07117394CFB3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4AB0-8A74-459A-BA59-0F15F4F997F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178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CEB6-2797-4EA4-BF5F-07117394CFB3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4AB0-8A74-459A-BA59-0F15F4F997F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678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CEB6-2797-4EA4-BF5F-07117394CFB3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4AB0-8A74-459A-BA59-0F15F4F997F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942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CEB6-2797-4EA4-BF5F-07117394CFB3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4AB0-8A74-459A-BA59-0F15F4F997F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096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CEB6-2797-4EA4-BF5F-07117394CFB3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4AB0-8A74-459A-BA59-0F15F4F997F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703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CEB6-2797-4EA4-BF5F-07117394CFB3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4AB0-8A74-459A-BA59-0F15F4F997F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002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CEB6-2797-4EA4-BF5F-07117394CFB3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4AB0-8A74-459A-BA59-0F15F4F997F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528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CEB6-2797-4EA4-BF5F-07117394CFB3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4AB0-8A74-459A-BA59-0F15F4F997F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914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CEB6-2797-4EA4-BF5F-07117394CFB3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4AB0-8A74-459A-BA59-0F15F4F997F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865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CEB6-2797-4EA4-BF5F-07117394CFB3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4AB0-8A74-459A-BA59-0F15F4F997F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81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0CEB6-2797-4EA4-BF5F-07117394CFB3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74AB0-8A74-459A-BA59-0F15F4F997F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74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tiff"/><Relationship Id="rId7" Type="http://schemas.openxmlformats.org/officeDocument/2006/relationships/image" Target="../media/image6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-27384" y="-180528"/>
            <a:ext cx="225204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1400" b="1" dirty="0" err="1">
                <a:latin typeface="Arial" pitchFamily="34" charset="0"/>
                <a:cs typeface="Arial" pitchFamily="34" charset="0"/>
              </a:rPr>
              <a:t>a</a:t>
            </a:r>
            <a:r>
              <a:rPr lang="fr-FR" sz="1400" b="1" dirty="0" err="1" smtClean="0">
                <a:latin typeface="Arial" pitchFamily="34" charset="0"/>
                <a:cs typeface="Arial" pitchFamily="34" charset="0"/>
              </a:rPr>
              <a:t>ngular</a:t>
            </a:r>
            <a:r>
              <a:rPr lang="fr-FR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400" b="1" dirty="0" err="1" smtClean="0">
                <a:latin typeface="Arial" pitchFamily="34" charset="0"/>
                <a:cs typeface="Arial" pitchFamily="34" charset="0"/>
              </a:rPr>
              <a:t>difference</a:t>
            </a:r>
            <a:r>
              <a:rPr lang="fr-FR" sz="1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fr-FR" sz="1400" b="1" dirty="0" err="1">
                <a:latin typeface="Arial" pitchFamily="34" charset="0"/>
                <a:cs typeface="Arial" pitchFamily="34" charset="0"/>
              </a:rPr>
              <a:t>b</a:t>
            </a:r>
            <a:r>
              <a:rPr lang="fr-FR" sz="1400" b="1" dirty="0" err="1" smtClean="0">
                <a:latin typeface="Arial" pitchFamily="34" charset="0"/>
                <a:cs typeface="Arial" pitchFamily="34" charset="0"/>
              </a:rPr>
              <a:t>etween</a:t>
            </a:r>
            <a:r>
              <a:rPr lang="fr-FR" sz="1400" b="1" dirty="0" smtClean="0">
                <a:latin typeface="Arial" pitchFamily="34" charset="0"/>
                <a:cs typeface="Arial" pitchFamily="34" charset="0"/>
              </a:rPr>
              <a:t> ST and DTI</a:t>
            </a:r>
          </a:p>
          <a:p>
            <a:pPr algn="ctr"/>
            <a:r>
              <a:rPr lang="fr-FR" sz="1400" b="1" dirty="0" smtClean="0">
                <a:latin typeface="Arial" pitchFamily="34" charset="0"/>
                <a:cs typeface="Arial" pitchFamily="34" charset="0"/>
              </a:rPr>
              <a:t>putative sheetlet </a:t>
            </a:r>
            <a:r>
              <a:rPr lang="fr-FR" sz="1400" b="1" dirty="0" err="1" smtClean="0">
                <a:latin typeface="Arial" pitchFamily="34" charset="0"/>
                <a:cs typeface="Arial" pitchFamily="34" charset="0"/>
              </a:rPr>
              <a:t>in-plane</a:t>
            </a:r>
            <a:r>
              <a:rPr lang="fr-FR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400" b="1" dirty="0" err="1" smtClean="0">
                <a:latin typeface="Arial" pitchFamily="34" charset="0"/>
                <a:cs typeface="Arial" pitchFamily="34" charset="0"/>
              </a:rPr>
              <a:t>vectors</a:t>
            </a:r>
            <a:endParaRPr lang="fr-FR" sz="1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476672" y="778278"/>
            <a:ext cx="2012330" cy="1489466"/>
            <a:chOff x="700559" y="3635896"/>
            <a:chExt cx="3088481" cy="2286000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559" y="3635896"/>
              <a:ext cx="3088481" cy="2286000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 rot="5400000">
              <a:off x="2236222" y="4983887"/>
              <a:ext cx="1008111" cy="472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>
                  <a:latin typeface="Arial" pitchFamily="34" charset="0"/>
                  <a:cs typeface="Arial" pitchFamily="34" charset="0"/>
                </a:rPr>
                <a:t>2 mm</a:t>
              </a:r>
              <a:endParaRPr lang="fr-FR" sz="14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" name="Groupe 8"/>
            <p:cNvGrpSpPr/>
            <p:nvPr/>
          </p:nvGrpSpPr>
          <p:grpSpPr>
            <a:xfrm>
              <a:off x="2164359" y="4571999"/>
              <a:ext cx="409546" cy="370991"/>
              <a:chOff x="5877272" y="-1498626"/>
              <a:chExt cx="399168" cy="361594"/>
            </a:xfrm>
          </p:grpSpPr>
          <p:cxnSp>
            <p:nvCxnSpPr>
              <p:cNvPr id="10" name="Connecteur droit 9"/>
              <p:cNvCxnSpPr/>
              <p:nvPr/>
            </p:nvCxnSpPr>
            <p:spPr>
              <a:xfrm>
                <a:off x="5877272" y="-1497061"/>
                <a:ext cx="216024" cy="90445"/>
              </a:xfrm>
              <a:prstGeom prst="line">
                <a:avLst/>
              </a:prstGeom>
              <a:ln w="15875">
                <a:solidFill>
                  <a:schemeClr val="tx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/>
              <p:cNvCxnSpPr/>
              <p:nvPr/>
            </p:nvCxnSpPr>
            <p:spPr>
              <a:xfrm>
                <a:off x="6093296" y="-1425066"/>
                <a:ext cx="0" cy="288034"/>
              </a:xfrm>
              <a:prstGeom prst="line">
                <a:avLst/>
              </a:prstGeom>
              <a:ln w="15875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/>
              <p:cNvCxnSpPr/>
              <p:nvPr/>
            </p:nvCxnSpPr>
            <p:spPr>
              <a:xfrm flipV="1">
                <a:off x="6096467" y="-1498626"/>
                <a:ext cx="179973" cy="93454"/>
              </a:xfrm>
              <a:prstGeom prst="line">
                <a:avLst/>
              </a:prstGeom>
              <a:ln w="15875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821" y="48"/>
            <a:ext cx="2012330" cy="148946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616" y="955271"/>
            <a:ext cx="2012330" cy="1489466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130" y="11943"/>
            <a:ext cx="2012330" cy="148946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688708" y="1318717"/>
            <a:ext cx="234588" cy="234588"/>
          </a:xfrm>
          <a:prstGeom prst="rect">
            <a:avLst/>
          </a:prstGeom>
          <a:solidFill>
            <a:schemeClr val="bg1">
              <a:alpha val="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/>
          <p:cNvGrpSpPr/>
          <p:nvPr/>
        </p:nvGrpSpPr>
        <p:grpSpPr>
          <a:xfrm>
            <a:off x="3069172" y="943377"/>
            <a:ext cx="2012330" cy="1489466"/>
            <a:chOff x="4733007" y="1547665"/>
            <a:chExt cx="3088481" cy="2286000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3007" y="1547665"/>
              <a:ext cx="3088481" cy="228600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5517232" y="2123729"/>
              <a:ext cx="360040" cy="36004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ZoneTexte 19"/>
          <p:cNvSpPr txBox="1"/>
          <p:nvPr/>
        </p:nvSpPr>
        <p:spPr>
          <a:xfrm>
            <a:off x="2646913" y="93882"/>
            <a:ext cx="215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 angle</a:t>
            </a:r>
            <a:r>
              <a:rPr lang="fr-FR" sz="1400" b="1" dirty="0" smtClean="0"/>
              <a:t>      </a:t>
            </a:r>
            <a:r>
              <a:rPr 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DTI angle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e 22"/>
          <p:cNvGrpSpPr/>
          <p:nvPr/>
        </p:nvGrpSpPr>
        <p:grpSpPr>
          <a:xfrm>
            <a:off x="1916832" y="432262"/>
            <a:ext cx="234562" cy="1642114"/>
            <a:chOff x="-2151600" y="1259632"/>
            <a:chExt cx="360000" cy="1440160"/>
          </a:xfrm>
        </p:grpSpPr>
        <p:cxnSp>
          <p:nvCxnSpPr>
            <p:cNvPr id="24" name="Connecteur droit 23"/>
            <p:cNvCxnSpPr/>
            <p:nvPr/>
          </p:nvCxnSpPr>
          <p:spPr>
            <a:xfrm flipH="1">
              <a:off x="-1971600" y="1259632"/>
              <a:ext cx="18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flipH="1">
              <a:off x="-1971600" y="2699792"/>
              <a:ext cx="18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flipV="1">
              <a:off x="-1979619" y="1259632"/>
              <a:ext cx="8019" cy="144016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 flipH="1">
              <a:off x="-2151600" y="1979712"/>
              <a:ext cx="18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ZoneTexte 28"/>
          <p:cNvSpPr txBox="1"/>
          <p:nvPr/>
        </p:nvSpPr>
        <p:spPr>
          <a:xfrm>
            <a:off x="-27384" y="87759"/>
            <a:ext cx="234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2224656" y="87759"/>
            <a:ext cx="234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20688" y="2051720"/>
            <a:ext cx="12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dirty="0" smtClean="0">
                <a:latin typeface="Arial" pitchFamily="34" charset="0"/>
                <a:cs typeface="Arial" pitchFamily="34" charset="0"/>
              </a:rPr>
              <a:t>|</a:t>
            </a:r>
            <a:r>
              <a:rPr lang="fr-FR" sz="14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fr-FR" sz="14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fr-FR" sz="1400" b="1" baseline="30000" dirty="0" smtClean="0">
                <a:latin typeface="Arial" pitchFamily="34" charset="0"/>
                <a:cs typeface="Arial" pitchFamily="34" charset="0"/>
              </a:rPr>
              <a:t>DTI </a:t>
            </a:r>
            <a:r>
              <a:rPr lang="fr-FR" sz="14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fr-FR" sz="14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fr-FR" sz="14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fr-FR" sz="1400" b="1" baseline="30000" dirty="0" smtClean="0">
                <a:latin typeface="Arial" pitchFamily="34" charset="0"/>
                <a:cs typeface="Arial" pitchFamily="34" charset="0"/>
              </a:rPr>
              <a:t>ST</a:t>
            </a:r>
            <a:r>
              <a:rPr lang="fr-FR" sz="1400" b="1" dirty="0" smtClean="0">
                <a:latin typeface="Arial" pitchFamily="34" charset="0"/>
                <a:cs typeface="Arial" pitchFamily="34" charset="0"/>
              </a:rPr>
              <a:t>|</a:t>
            </a:r>
            <a:endParaRPr lang="fr-FR" sz="1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Groupe 27"/>
          <p:cNvGrpSpPr/>
          <p:nvPr/>
        </p:nvGrpSpPr>
        <p:grpSpPr>
          <a:xfrm>
            <a:off x="2275916" y="539552"/>
            <a:ext cx="360996" cy="1387897"/>
            <a:chOff x="2275916" y="5580112"/>
            <a:chExt cx="360996" cy="1387897"/>
          </a:xfrm>
        </p:grpSpPr>
        <p:sp>
          <p:nvSpPr>
            <p:cNvPr id="31" name="Rectangle 30"/>
            <p:cNvSpPr/>
            <p:nvPr/>
          </p:nvSpPr>
          <p:spPr>
            <a:xfrm>
              <a:off x="2275916" y="6660232"/>
              <a:ext cx="36099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’’</a:t>
              </a:r>
              <a:endParaRPr lang="en-US" sz="1400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276872" y="5580112"/>
              <a:ext cx="3273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β’</a:t>
              </a:r>
              <a:endParaRPr lang="en-US" sz="1400" dirty="0"/>
            </a:p>
          </p:txBody>
        </p:sp>
      </p:grpSp>
      <p:grpSp>
        <p:nvGrpSpPr>
          <p:cNvPr id="33" name="Groupe 32"/>
          <p:cNvGrpSpPr/>
          <p:nvPr/>
        </p:nvGrpSpPr>
        <p:grpSpPr>
          <a:xfrm rot="5400000">
            <a:off x="940313" y="1454987"/>
            <a:ext cx="307778" cy="2077308"/>
            <a:chOff x="-769970" y="6844691"/>
            <a:chExt cx="585962" cy="3188208"/>
          </a:xfrm>
        </p:grpSpPr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-1507820" y="8342343"/>
              <a:ext cx="2057235" cy="489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ZoneTexte 35"/>
            <p:cNvSpPr txBox="1"/>
            <p:nvPr/>
          </p:nvSpPr>
          <p:spPr>
            <a:xfrm rot="16200000">
              <a:off x="-890470" y="6965191"/>
              <a:ext cx="826960" cy="585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latin typeface="Arial" pitchFamily="34" charset="0"/>
                  <a:cs typeface="Arial" pitchFamily="34" charset="0"/>
                </a:rPr>
                <a:t>90°</a:t>
              </a:r>
              <a:endParaRPr lang="fr-FR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ZoneTexte 36"/>
            <p:cNvSpPr txBox="1"/>
            <p:nvPr/>
          </p:nvSpPr>
          <p:spPr>
            <a:xfrm rot="16200000">
              <a:off x="-781056" y="9435850"/>
              <a:ext cx="608138" cy="585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latin typeface="Arial" pitchFamily="34" charset="0"/>
                  <a:cs typeface="Arial" pitchFamily="34" charset="0"/>
                </a:rPr>
                <a:t>0°</a:t>
              </a:r>
              <a:endParaRPr lang="fr-FR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4002710" y="634511"/>
            <a:ext cx="434402" cy="703764"/>
            <a:chOff x="7397302" y="6156175"/>
            <a:chExt cx="666711" cy="1080122"/>
          </a:xfrm>
        </p:grpSpPr>
        <p:sp>
          <p:nvSpPr>
            <p:cNvPr id="39" name="ZoneTexte 38"/>
            <p:cNvSpPr txBox="1"/>
            <p:nvPr/>
          </p:nvSpPr>
          <p:spPr>
            <a:xfrm rot="5400000">
              <a:off x="7323772" y="6496056"/>
              <a:ext cx="1008112" cy="472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>
                  <a:latin typeface="Arial" pitchFamily="34" charset="0"/>
                  <a:cs typeface="Arial" pitchFamily="34" charset="0"/>
                </a:rPr>
                <a:t>2 mm</a:t>
              </a:r>
              <a:endParaRPr lang="fr-FR" sz="14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7397302" y="6156175"/>
              <a:ext cx="399168" cy="361604"/>
              <a:chOff x="6996520" y="313580"/>
              <a:chExt cx="399168" cy="361604"/>
            </a:xfrm>
          </p:grpSpPr>
          <p:cxnSp>
            <p:nvCxnSpPr>
              <p:cNvPr id="41" name="Connecteur droit 40"/>
              <p:cNvCxnSpPr/>
              <p:nvPr/>
            </p:nvCxnSpPr>
            <p:spPr>
              <a:xfrm>
                <a:off x="6996520" y="315144"/>
                <a:ext cx="216024" cy="90445"/>
              </a:xfrm>
              <a:prstGeom prst="line">
                <a:avLst/>
              </a:prstGeom>
              <a:ln w="15875">
                <a:solidFill>
                  <a:schemeClr val="tx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/>
              <p:cNvCxnSpPr/>
              <p:nvPr/>
            </p:nvCxnSpPr>
            <p:spPr>
              <a:xfrm>
                <a:off x="7212544" y="387152"/>
                <a:ext cx="0" cy="288032"/>
              </a:xfrm>
              <a:prstGeom prst="line">
                <a:avLst/>
              </a:prstGeom>
              <a:ln w="15875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/>
              <p:cNvCxnSpPr/>
              <p:nvPr/>
            </p:nvCxnSpPr>
            <p:spPr>
              <a:xfrm flipV="1">
                <a:off x="7215715" y="313580"/>
                <a:ext cx="179973" cy="93454"/>
              </a:xfrm>
              <a:prstGeom prst="line">
                <a:avLst/>
              </a:prstGeom>
              <a:ln w="15875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4" name="Groupe 43"/>
          <p:cNvGrpSpPr/>
          <p:nvPr/>
        </p:nvGrpSpPr>
        <p:grpSpPr>
          <a:xfrm>
            <a:off x="4316411" y="418487"/>
            <a:ext cx="624757" cy="1849257"/>
            <a:chOff x="2852934" y="3565030"/>
            <a:chExt cx="958863" cy="2838199"/>
          </a:xfrm>
        </p:grpSpPr>
        <p:sp>
          <p:nvSpPr>
            <p:cNvPr id="45" name="ZoneTexte 44"/>
            <p:cNvSpPr txBox="1"/>
            <p:nvPr/>
          </p:nvSpPr>
          <p:spPr>
            <a:xfrm>
              <a:off x="2852934" y="3565030"/>
              <a:ext cx="958863" cy="472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latin typeface="Arial" pitchFamily="34" charset="0"/>
                  <a:cs typeface="Arial" pitchFamily="34" charset="0"/>
                </a:rPr>
                <a:t>+90°</a:t>
              </a:r>
              <a:endParaRPr lang="fr-FR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2924944" y="5930860"/>
              <a:ext cx="886853" cy="472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latin typeface="Arial" pitchFamily="34" charset="0"/>
                  <a:cs typeface="Arial" pitchFamily="34" charset="0"/>
                </a:rPr>
                <a:t>-90°</a:t>
              </a:r>
              <a:endParaRPr lang="fr-FR" sz="14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7" name="Picture 5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8960" y="3999871"/>
              <a:ext cx="324000" cy="1944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0387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39</Words>
  <Application>Microsoft Office PowerPoint</Application>
  <PresentationFormat>Affichage à l'écran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stephen</dc:creator>
  <cp:lastModifiedBy>stephen</cp:lastModifiedBy>
  <cp:revision>4</cp:revision>
  <dcterms:created xsi:type="dcterms:W3CDTF">2014-09-24T15:04:00Z</dcterms:created>
  <dcterms:modified xsi:type="dcterms:W3CDTF">2015-01-26T07:59:59Z</dcterms:modified>
</cp:coreProperties>
</file>