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75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A128A-5F29-1346-B1D6-5AF83284AB0C}" type="datetimeFigureOut">
              <a:rPr lang="en-US" smtClean="0"/>
              <a:t>8/23/20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6C9CC-F108-4B47-B625-A87027FC6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0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Central Illustration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40375-9857-8745-B3A4-7DB955AABA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56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44913-5CE0-304C-BF01-D8D8C024F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438D4-D380-8F46-9C61-9AE3661A2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F66AB-723D-A44A-BB5D-301852EEA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2048E-D06A-D24E-A7ED-C639E9536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55A5C-0B5E-9149-94AC-9ABEB025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73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59FE7-6FAA-7444-91B9-B9E0C678A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B2DDB0-B1FF-5E4E-B35B-6388E5697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DEE21-A3B5-0B44-8207-39200490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975A9-20E7-9F40-9A03-EF0097099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FB2D3-D561-7D4D-8524-3269A0D5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E9FC6A-E032-2F44-B0D1-914A933FB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0C00F8-2AFC-CC4D-9335-337B2680A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66C6B-3BF4-0E4B-A344-FB51EAB71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6B2AC-E96B-0D41-AF3D-25AB6511D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CDC26-B318-2F46-BD9B-85B85515F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16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A7E09-A44C-F94A-B0AC-89532FEAD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ECD9D-EF88-C047-A4D8-1B969D14A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AF54D-C164-044F-95E5-A00F9912C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F8961-C36D-CC46-A172-CB2357C3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AF847-A078-EB42-AE10-3CB2F1D44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0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C4B52-FCC1-D44E-A328-4EA7437A2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34363-6AB7-F049-87AD-550FFECA9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5E5E2-7CA1-9F49-B876-210339BCE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8757F-7792-884A-8E92-666903D28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91C85-5F92-F549-A343-6C0E95DBA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82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E8E44-E598-4548-B2F2-6DEC37A4F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F653C-E46D-A447-9305-353E8B7AF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1F2B9-8767-6249-AEE6-F9388745F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ECBB7-1BFA-704D-9858-6BC3CD758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BD32-DB20-694C-9582-286BBCF2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78B88-C4F7-6843-877F-0490372F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92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E253A-AA0D-5645-A9B6-0EB8CE66E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17CE9-FD7E-4741-9122-5E37C5186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192A99-D0D1-714B-A8A0-DF0403C20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A24A7-BFE1-F44D-A0C3-5011D7FEB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9750A-5C49-5243-B357-02CF24876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12D0B-C39D-534D-B6D6-B5B7A48F3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481A45-95FC-834E-930A-8266F008C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A7143A-A918-4B46-9F77-9864A8FC6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65DE-123F-3348-AFF3-28BD164F1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311CC9-8AEE-0046-8B6A-6A5432BD1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966BCF-9425-E04B-8880-C7F0085D0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04E199-A875-454A-9A53-D487BA832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4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3044D2-41C8-CD47-B4E1-FDB0B1351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89F02-93D9-684F-8533-74E19B94A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D220FB-6B6A-3147-83CF-DF27C41F9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4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82358-AE71-634F-B0C8-BA6CCB1DD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5E530-5B6E-8043-B7A3-326805D87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01C3D4-CA09-2C4D-B7E1-1ED4B4462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A1EB8-9C40-B243-A4CC-0B52E2A46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030218-1F7A-B244-8C75-1911663FA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C22F8C-280E-E349-8669-534008B7A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0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2A310-3C7E-1645-9E67-99AD2E7E7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AE1E1E-5D99-624E-9DD3-09D0807AD1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70545E-E115-E741-8442-E1281B690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09F93-B053-4142-AD25-706809F89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FDA85-9213-5D4B-8628-50BF4BF47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3A230-D1F5-E64F-A56B-50DDA05A9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928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1EA35A-F58D-5D47-9182-A5511DF2A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92C2C0-12A5-AD49-96D3-E17B074A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53FCC-119D-BA40-BF8B-FDA374D649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B58C8-73FA-2544-AFA7-7961699DA1E2}" type="datetimeFigureOut">
              <a:rPr lang="en-US" smtClean="0"/>
              <a:t>8/23/20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B7871-5D63-2749-8981-AEB97DF410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02C30-9A2B-7845-9C4D-307ADCC6D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777F6-FA92-8E47-9ED9-D03A6782D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7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2.wdp"/><Relationship Id="rId18" Type="http://schemas.openxmlformats.org/officeDocument/2006/relationships/image" Target="../media/image14.png"/><Relationship Id="rId26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5.png"/><Relationship Id="rId12" Type="http://schemas.openxmlformats.org/officeDocument/2006/relationships/image" Target="../media/image9.jpeg"/><Relationship Id="rId17" Type="http://schemas.openxmlformats.org/officeDocument/2006/relationships/image" Target="../media/image13.png"/><Relationship Id="rId25" Type="http://schemas.microsoft.com/office/2007/relationships/hdphoto" Target="../media/hdphoto4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3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19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microsoft.com/office/2007/relationships/hdphoto" Target="../media/hdphoto3.wdp"/><Relationship Id="rId28" Type="http://schemas.openxmlformats.org/officeDocument/2006/relationships/image" Target="../media/image22.tiff"/><Relationship Id="rId10" Type="http://schemas.microsoft.com/office/2007/relationships/hdphoto" Target="../media/hdphoto1.wdp"/><Relationship Id="rId19" Type="http://schemas.openxmlformats.org/officeDocument/2006/relationships/image" Target="../media/image15.png"/><Relationship Id="rId31" Type="http://schemas.microsoft.com/office/2007/relationships/hdphoto" Target="../media/hdphoto5.wdp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1.tiff"/><Relationship Id="rId30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E96AB5-13A6-D248-8CBA-F8B4112DA3BC}"/>
              </a:ext>
            </a:extLst>
          </p:cNvPr>
          <p:cNvSpPr/>
          <p:nvPr/>
        </p:nvSpPr>
        <p:spPr>
          <a:xfrm>
            <a:off x="547886" y="670486"/>
            <a:ext cx="4551751" cy="17345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9B7103E-B8FE-7144-B151-A5EBD9E72F37}"/>
              </a:ext>
            </a:extLst>
          </p:cNvPr>
          <p:cNvCxnSpPr>
            <a:cxnSpLocks/>
          </p:cNvCxnSpPr>
          <p:nvPr/>
        </p:nvCxnSpPr>
        <p:spPr>
          <a:xfrm rot="5400000">
            <a:off x="2744692" y="2527079"/>
            <a:ext cx="191320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470B545F-037C-5249-B830-D8B040199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60" y="2296390"/>
            <a:ext cx="1104094" cy="23068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1127" tIns="45649" rIns="91127" bIns="45649">
            <a:spAutoFit/>
          </a:bodyPr>
          <a:lstStyle/>
          <a:p>
            <a:pPr algn="ctr" defTabSz="91383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rPr>
              <a:t>CMRA </a:t>
            </a:r>
            <a:r>
              <a:rPr lang="en-US" sz="900" dirty="0"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rPr>
              <a:t>a</a:t>
            </a:r>
            <a:r>
              <a:rPr lang="en-US" sz="900"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rPr>
              <a:t>cquisition</a:t>
            </a:r>
            <a:endParaRPr lang="en-US" sz="900" dirty="0">
              <a:latin typeface="Arial" panose="020B0604020202020204" pitchFamily="34" charset="0"/>
              <a:ea typeface="ＭＳ Ｐゴシック" pitchFamily="-84" charset="-128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2491834-7D7F-FD42-996F-7449C20E406D}"/>
              </a:ext>
            </a:extLst>
          </p:cNvPr>
          <p:cNvCxnSpPr>
            <a:cxnSpLocks/>
          </p:cNvCxnSpPr>
          <p:nvPr/>
        </p:nvCxnSpPr>
        <p:spPr>
          <a:xfrm rot="5400000">
            <a:off x="3177495" y="2548728"/>
            <a:ext cx="0" cy="26784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9D69C55-BF7C-2A43-A7B1-D6A7A01D336D}"/>
              </a:ext>
            </a:extLst>
          </p:cNvPr>
          <p:cNvCxnSpPr>
            <a:cxnSpLocks/>
          </p:cNvCxnSpPr>
          <p:nvPr/>
        </p:nvCxnSpPr>
        <p:spPr>
          <a:xfrm rot="5400000">
            <a:off x="3534765" y="2934557"/>
            <a:ext cx="0" cy="2088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AA30811-E700-834A-B5FE-C6F6AAFFA544}"/>
              </a:ext>
            </a:extLst>
          </p:cNvPr>
          <p:cNvCxnSpPr>
            <a:cxnSpLocks/>
          </p:cNvCxnSpPr>
          <p:nvPr/>
        </p:nvCxnSpPr>
        <p:spPr>
          <a:xfrm rot="5400000">
            <a:off x="3887935" y="3316985"/>
            <a:ext cx="0" cy="14904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2BB81AE-9828-884A-82CD-783F26F4FC67}"/>
              </a:ext>
            </a:extLst>
          </p:cNvPr>
          <p:cNvCxnSpPr>
            <a:cxnSpLocks/>
          </p:cNvCxnSpPr>
          <p:nvPr/>
        </p:nvCxnSpPr>
        <p:spPr>
          <a:xfrm rot="5400000">
            <a:off x="4239628" y="3712212"/>
            <a:ext cx="0" cy="900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7E5B780-F5C0-9445-82A5-7AE623F90D4D}"/>
              </a:ext>
            </a:extLst>
          </p:cNvPr>
          <p:cNvCxnSpPr>
            <a:cxnSpLocks/>
          </p:cNvCxnSpPr>
          <p:nvPr/>
        </p:nvCxnSpPr>
        <p:spPr>
          <a:xfrm rot="5400000">
            <a:off x="4608894" y="4105994"/>
            <a:ext cx="0" cy="288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77239CCF-3AD2-0B40-837B-A737D1C259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33000"/>
                    </a14:imgEffect>
                    <a14:imgEffect>
                      <a14:brightnessContrast bright="43000" contrast="17000"/>
                    </a14:imgEffect>
                  </a14:imgLayer>
                </a14:imgProps>
              </a:ext>
            </a:extLst>
          </a:blip>
          <a:srcRect l="13162" t="7778" r="9610" b="11358"/>
          <a:stretch/>
        </p:blipFill>
        <p:spPr>
          <a:xfrm flipH="1">
            <a:off x="3265335" y="3828179"/>
            <a:ext cx="504000" cy="504000"/>
          </a:xfrm>
          <a:prstGeom prst="rect">
            <a:avLst/>
          </a:prstGeom>
          <a:ln w="28575">
            <a:solidFill>
              <a:srgbClr val="D89695"/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0B46ACD-C6C6-2449-8489-1B843C2E03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19000"/>
                    </a14:imgEffect>
                    <a14:imgEffect>
                      <a14:brightnessContrast bright="43000" contrast="17000"/>
                    </a14:imgEffect>
                  </a14:imgLayer>
                </a14:imgProps>
              </a:ext>
            </a:extLst>
          </a:blip>
          <a:srcRect l="13162" t="7779" r="9520" b="11111"/>
          <a:stretch/>
        </p:blipFill>
        <p:spPr>
          <a:xfrm flipH="1">
            <a:off x="1307286" y="3828179"/>
            <a:ext cx="504000" cy="504000"/>
          </a:xfrm>
          <a:prstGeom prst="rect">
            <a:avLst/>
          </a:prstGeom>
          <a:ln w="28575">
            <a:solidFill>
              <a:srgbClr val="F3B187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301563C-994A-D849-9B4B-891C770149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33000"/>
                    </a14:imgEffect>
                    <a14:imgEffect>
                      <a14:brightnessContrast bright="43000" contrast="17000"/>
                    </a14:imgEffect>
                  </a14:imgLayer>
                </a14:imgProps>
              </a:ext>
            </a:extLst>
          </a:blip>
          <a:srcRect l="13047" t="7779" r="9521" b="11111"/>
          <a:stretch/>
        </p:blipFill>
        <p:spPr>
          <a:xfrm flipH="1">
            <a:off x="3918018" y="3828179"/>
            <a:ext cx="504000" cy="504000"/>
          </a:xfrm>
          <a:prstGeom prst="rect">
            <a:avLst/>
          </a:prstGeom>
          <a:ln w="28575">
            <a:solidFill>
              <a:srgbClr val="96B4D6"/>
            </a:solidFill>
          </a:ln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08D0FEB-CF40-0F4D-A4C9-9F808693E3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33000"/>
                    </a14:imgEffect>
                    <a14:imgEffect>
                      <a14:brightnessContrast bright="43000" contrast="17000"/>
                    </a14:imgEffect>
                  </a14:imgLayer>
                </a14:imgProps>
              </a:ext>
            </a:extLst>
          </a:blip>
          <a:srcRect l="13340" t="7779" r="9521" b="11111"/>
          <a:stretch/>
        </p:blipFill>
        <p:spPr>
          <a:xfrm flipH="1">
            <a:off x="1959969" y="3828179"/>
            <a:ext cx="504000" cy="504000"/>
          </a:xfrm>
          <a:prstGeom prst="rect">
            <a:avLst/>
          </a:prstGeom>
          <a:ln w="28575">
            <a:solidFill>
              <a:srgbClr val="FED86F"/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4F69498-FC5F-CD4B-9F44-C35D024C9DC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33000"/>
                    </a14:imgEffect>
                    <a14:imgEffect>
                      <a14:brightnessContrast bright="43000" contrast="17000"/>
                    </a14:imgEffect>
                  </a14:imgLayer>
                </a14:imgProps>
              </a:ext>
            </a:extLst>
          </a:blip>
          <a:srcRect l="13206" t="7779" r="9444" b="11111"/>
          <a:stretch/>
        </p:blipFill>
        <p:spPr>
          <a:xfrm flipH="1">
            <a:off x="2612652" y="3828179"/>
            <a:ext cx="504000" cy="504000"/>
          </a:xfrm>
          <a:prstGeom prst="rect">
            <a:avLst/>
          </a:prstGeom>
          <a:ln w="28575">
            <a:solidFill>
              <a:srgbClr val="B3A3C6"/>
            </a:solidFill>
          </a:ln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C6CF3CC6-DF3B-EC46-80B1-7349B1388C0B}"/>
              </a:ext>
            </a:extLst>
          </p:cNvPr>
          <p:cNvSpPr/>
          <p:nvPr/>
        </p:nvSpPr>
        <p:spPr>
          <a:xfrm>
            <a:off x="543781" y="2643378"/>
            <a:ext cx="4549760" cy="32672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E80F66-9687-AE42-B11A-64987970B268}"/>
              </a:ext>
            </a:extLst>
          </p:cNvPr>
          <p:cNvSpPr txBox="1"/>
          <p:nvPr/>
        </p:nvSpPr>
        <p:spPr>
          <a:xfrm>
            <a:off x="1203211" y="2661653"/>
            <a:ext cx="33536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Garamond"/>
                <a:cs typeface="Garamond"/>
              </a:rPr>
              <a:t>Respiratory signal with intra-bin translation motion correction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82D1238-29EC-2840-89C4-1F7C09E7EBF1}"/>
              </a:ext>
            </a:extLst>
          </p:cNvPr>
          <p:cNvSpPr txBox="1"/>
          <p:nvPr/>
        </p:nvSpPr>
        <p:spPr>
          <a:xfrm rot="16200000">
            <a:off x="576976" y="3051347"/>
            <a:ext cx="771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Garamond"/>
                <a:cs typeface="Garamond"/>
              </a:rPr>
              <a:t>Respiratory Binning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CDE7DD9-675F-D54E-BD3F-76D0947E1E91}"/>
              </a:ext>
            </a:extLst>
          </p:cNvPr>
          <p:cNvSpPr txBox="1"/>
          <p:nvPr/>
        </p:nvSpPr>
        <p:spPr>
          <a:xfrm rot="16200000">
            <a:off x="646660" y="3866773"/>
            <a:ext cx="615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Garamond"/>
                <a:cs typeface="Garamond"/>
              </a:rPr>
              <a:t>Binned k-space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2EC9433-4BF3-D449-87BC-A0B9EB8DD398}"/>
              </a:ext>
            </a:extLst>
          </p:cNvPr>
          <p:cNvSpPr/>
          <p:nvPr/>
        </p:nvSpPr>
        <p:spPr>
          <a:xfrm rot="5400000">
            <a:off x="2788925" y="1678926"/>
            <a:ext cx="166731" cy="3222642"/>
          </a:xfrm>
          <a:prstGeom prst="rect">
            <a:avLst/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aramond"/>
              <a:ea typeface="+mn-ea"/>
              <a:cs typeface="Garamond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CBD4EB1-6EC0-1E42-BA17-A378979096B0}"/>
              </a:ext>
            </a:extLst>
          </p:cNvPr>
          <p:cNvSpPr/>
          <p:nvPr/>
        </p:nvSpPr>
        <p:spPr>
          <a:xfrm rot="5400000">
            <a:off x="2788908" y="1512890"/>
            <a:ext cx="166731" cy="3221252"/>
          </a:xfrm>
          <a:prstGeom prst="rec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aramond"/>
              <a:ea typeface="+mn-ea"/>
              <a:cs typeface="Garamond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CCD0032-151A-724A-8AF4-D4083091B1FC}"/>
              </a:ext>
            </a:extLst>
          </p:cNvPr>
          <p:cNvSpPr/>
          <p:nvPr/>
        </p:nvSpPr>
        <p:spPr>
          <a:xfrm rot="5400000">
            <a:off x="2788909" y="1346154"/>
            <a:ext cx="166731" cy="3221253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aramond"/>
              <a:ea typeface="+mn-ea"/>
              <a:cs typeface="Garamond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72CA34F-818E-E044-87F1-675457DF416B}"/>
              </a:ext>
            </a:extLst>
          </p:cNvPr>
          <p:cNvSpPr/>
          <p:nvPr/>
        </p:nvSpPr>
        <p:spPr>
          <a:xfrm rot="5400000">
            <a:off x="2788924" y="2013693"/>
            <a:ext cx="166731" cy="32226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aramond"/>
              <a:ea typeface="+mn-ea"/>
              <a:cs typeface="Garamond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A4649A3-A5AF-5540-AF9A-4899AD61B3D8}"/>
              </a:ext>
            </a:extLst>
          </p:cNvPr>
          <p:cNvSpPr/>
          <p:nvPr/>
        </p:nvSpPr>
        <p:spPr>
          <a:xfrm rot="5400000">
            <a:off x="2788908" y="1847657"/>
            <a:ext cx="166731" cy="32212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Garamond"/>
              <a:ea typeface="+mn-ea"/>
              <a:cs typeface="Garamond"/>
            </a:endParaRP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FD8A5297-9940-1548-B5CC-E49BDEAEFC10}"/>
              </a:ext>
            </a:extLst>
          </p:cNvPr>
          <p:cNvSpPr/>
          <p:nvPr/>
        </p:nvSpPr>
        <p:spPr>
          <a:xfrm>
            <a:off x="1296340" y="2890948"/>
            <a:ext cx="3152356" cy="796948"/>
          </a:xfrm>
          <a:custGeom>
            <a:avLst/>
            <a:gdLst>
              <a:gd name="connsiteX0" fmla="*/ 0 w 4123563"/>
              <a:gd name="connsiteY0" fmla="*/ 1312558 h 1589866"/>
              <a:gd name="connsiteX1" fmla="*/ 230920 w 4123563"/>
              <a:gd name="connsiteY1" fmla="*/ 9415 h 1589866"/>
              <a:gd name="connsiteX2" fmla="*/ 643276 w 4123563"/>
              <a:gd name="connsiteY2" fmla="*/ 768207 h 1589866"/>
              <a:gd name="connsiteX3" fmla="*/ 956667 w 4123563"/>
              <a:gd name="connsiteY3" fmla="*/ 1576486 h 1589866"/>
              <a:gd name="connsiteX4" fmla="*/ 1270057 w 4123563"/>
              <a:gd name="connsiteY4" fmla="*/ 75397 h 1589866"/>
              <a:gd name="connsiteX5" fmla="*/ 2045287 w 4123563"/>
              <a:gd name="connsiteY5" fmla="*/ 619748 h 1589866"/>
              <a:gd name="connsiteX6" fmla="*/ 2523620 w 4123563"/>
              <a:gd name="connsiteY6" fmla="*/ 1461018 h 1589866"/>
              <a:gd name="connsiteX7" fmla="*/ 2754540 w 4123563"/>
              <a:gd name="connsiteY7" fmla="*/ 9415 h 1589866"/>
              <a:gd name="connsiteX8" fmla="*/ 3496781 w 4123563"/>
              <a:gd name="connsiteY8" fmla="*/ 1015640 h 1589866"/>
              <a:gd name="connsiteX9" fmla="*/ 4123563 w 4123563"/>
              <a:gd name="connsiteY9" fmla="*/ 471288 h 1589866"/>
              <a:gd name="connsiteX0" fmla="*/ 0 w 4123563"/>
              <a:gd name="connsiteY0" fmla="*/ 1314972 h 1589924"/>
              <a:gd name="connsiteX1" fmla="*/ 230920 w 4123563"/>
              <a:gd name="connsiteY1" fmla="*/ 11829 h 1589924"/>
              <a:gd name="connsiteX2" fmla="*/ 610288 w 4123563"/>
              <a:gd name="connsiteY2" fmla="*/ 721134 h 1589924"/>
              <a:gd name="connsiteX3" fmla="*/ 956667 w 4123563"/>
              <a:gd name="connsiteY3" fmla="*/ 1578900 h 1589924"/>
              <a:gd name="connsiteX4" fmla="*/ 1270057 w 4123563"/>
              <a:gd name="connsiteY4" fmla="*/ 77811 h 1589924"/>
              <a:gd name="connsiteX5" fmla="*/ 2045287 w 4123563"/>
              <a:gd name="connsiteY5" fmla="*/ 622162 h 1589924"/>
              <a:gd name="connsiteX6" fmla="*/ 2523620 w 4123563"/>
              <a:gd name="connsiteY6" fmla="*/ 1463432 h 1589924"/>
              <a:gd name="connsiteX7" fmla="*/ 2754540 w 4123563"/>
              <a:gd name="connsiteY7" fmla="*/ 11829 h 1589924"/>
              <a:gd name="connsiteX8" fmla="*/ 3496781 w 4123563"/>
              <a:gd name="connsiteY8" fmla="*/ 1018054 h 1589924"/>
              <a:gd name="connsiteX9" fmla="*/ 4123563 w 4123563"/>
              <a:gd name="connsiteY9" fmla="*/ 473702 h 1589924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270057 w 4123563"/>
              <a:gd name="connsiteY4" fmla="*/ 78119 h 1590461"/>
              <a:gd name="connsiteX5" fmla="*/ 2045287 w 4123563"/>
              <a:gd name="connsiteY5" fmla="*/ 622470 h 1590461"/>
              <a:gd name="connsiteX6" fmla="*/ 2523620 w 4123563"/>
              <a:gd name="connsiteY6" fmla="*/ 1463740 h 1590461"/>
              <a:gd name="connsiteX7" fmla="*/ 2754540 w 4123563"/>
              <a:gd name="connsiteY7" fmla="*/ 12137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579944"/>
              <a:gd name="connsiteX1" fmla="*/ 230920 w 4123563"/>
              <a:gd name="connsiteY1" fmla="*/ 12137 h 1579944"/>
              <a:gd name="connsiteX2" fmla="*/ 610288 w 4123563"/>
              <a:gd name="connsiteY2" fmla="*/ 721442 h 1579944"/>
              <a:gd name="connsiteX3" fmla="*/ 956667 w 4123563"/>
              <a:gd name="connsiteY3" fmla="*/ 1579208 h 1579944"/>
              <a:gd name="connsiteX4" fmla="*/ 1270057 w 4123563"/>
              <a:gd name="connsiteY4" fmla="*/ 78119 h 1579944"/>
              <a:gd name="connsiteX5" fmla="*/ 2045287 w 4123563"/>
              <a:gd name="connsiteY5" fmla="*/ 622470 h 1579944"/>
              <a:gd name="connsiteX6" fmla="*/ 2523620 w 4123563"/>
              <a:gd name="connsiteY6" fmla="*/ 1463740 h 1579944"/>
              <a:gd name="connsiteX7" fmla="*/ 2754540 w 4123563"/>
              <a:gd name="connsiteY7" fmla="*/ 12137 h 1579944"/>
              <a:gd name="connsiteX8" fmla="*/ 3496781 w 4123563"/>
              <a:gd name="connsiteY8" fmla="*/ 1018362 h 1579944"/>
              <a:gd name="connsiteX9" fmla="*/ 4123563 w 4123563"/>
              <a:gd name="connsiteY9" fmla="*/ 474010 h 1579944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435000 w 4123563"/>
              <a:gd name="connsiteY4" fmla="*/ 78119 h 1590461"/>
              <a:gd name="connsiteX5" fmla="*/ 2045287 w 4123563"/>
              <a:gd name="connsiteY5" fmla="*/ 622470 h 1590461"/>
              <a:gd name="connsiteX6" fmla="*/ 2523620 w 4123563"/>
              <a:gd name="connsiteY6" fmla="*/ 1463740 h 1590461"/>
              <a:gd name="connsiteX7" fmla="*/ 2754540 w 4123563"/>
              <a:gd name="connsiteY7" fmla="*/ 12137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435000 w 4123563"/>
              <a:gd name="connsiteY4" fmla="*/ 78119 h 1590461"/>
              <a:gd name="connsiteX5" fmla="*/ 2045287 w 4123563"/>
              <a:gd name="connsiteY5" fmla="*/ 622470 h 1590461"/>
              <a:gd name="connsiteX6" fmla="*/ 2523620 w 4123563"/>
              <a:gd name="connsiteY6" fmla="*/ 1463740 h 1590461"/>
              <a:gd name="connsiteX7" fmla="*/ 2754540 w 4123563"/>
              <a:gd name="connsiteY7" fmla="*/ 12137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435000 w 4123563"/>
              <a:gd name="connsiteY4" fmla="*/ 78119 h 1590461"/>
              <a:gd name="connsiteX5" fmla="*/ 2094770 w 4123563"/>
              <a:gd name="connsiteY5" fmla="*/ 1117335 h 1590461"/>
              <a:gd name="connsiteX6" fmla="*/ 2523620 w 4123563"/>
              <a:gd name="connsiteY6" fmla="*/ 1463740 h 1590461"/>
              <a:gd name="connsiteX7" fmla="*/ 2754540 w 4123563"/>
              <a:gd name="connsiteY7" fmla="*/ 12137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611236"/>
              <a:gd name="connsiteX1" fmla="*/ 230920 w 4123563"/>
              <a:gd name="connsiteY1" fmla="*/ 12137 h 1611236"/>
              <a:gd name="connsiteX2" fmla="*/ 610288 w 4123563"/>
              <a:gd name="connsiteY2" fmla="*/ 721442 h 1611236"/>
              <a:gd name="connsiteX3" fmla="*/ 956667 w 4123563"/>
              <a:gd name="connsiteY3" fmla="*/ 1579208 h 1611236"/>
              <a:gd name="connsiteX4" fmla="*/ 1435000 w 4123563"/>
              <a:gd name="connsiteY4" fmla="*/ 78119 h 1611236"/>
              <a:gd name="connsiteX5" fmla="*/ 2094770 w 4123563"/>
              <a:gd name="connsiteY5" fmla="*/ 1117335 h 1611236"/>
              <a:gd name="connsiteX6" fmla="*/ 2540115 w 4123563"/>
              <a:gd name="connsiteY6" fmla="*/ 1562713 h 1611236"/>
              <a:gd name="connsiteX7" fmla="*/ 2754540 w 4123563"/>
              <a:gd name="connsiteY7" fmla="*/ 12137 h 1611236"/>
              <a:gd name="connsiteX8" fmla="*/ 3496781 w 4123563"/>
              <a:gd name="connsiteY8" fmla="*/ 1018362 h 1611236"/>
              <a:gd name="connsiteX9" fmla="*/ 4123563 w 4123563"/>
              <a:gd name="connsiteY9" fmla="*/ 474010 h 1611236"/>
              <a:gd name="connsiteX0" fmla="*/ 0 w 4123563"/>
              <a:gd name="connsiteY0" fmla="*/ 1315280 h 1617349"/>
              <a:gd name="connsiteX1" fmla="*/ 230920 w 4123563"/>
              <a:gd name="connsiteY1" fmla="*/ 12137 h 1617349"/>
              <a:gd name="connsiteX2" fmla="*/ 610288 w 4123563"/>
              <a:gd name="connsiteY2" fmla="*/ 721442 h 1617349"/>
              <a:gd name="connsiteX3" fmla="*/ 956667 w 4123563"/>
              <a:gd name="connsiteY3" fmla="*/ 1579208 h 1617349"/>
              <a:gd name="connsiteX4" fmla="*/ 1435000 w 4123563"/>
              <a:gd name="connsiteY4" fmla="*/ 78119 h 1617349"/>
              <a:gd name="connsiteX5" fmla="*/ 2094770 w 4123563"/>
              <a:gd name="connsiteY5" fmla="*/ 1117335 h 1617349"/>
              <a:gd name="connsiteX6" fmla="*/ 2540115 w 4123563"/>
              <a:gd name="connsiteY6" fmla="*/ 1562713 h 1617349"/>
              <a:gd name="connsiteX7" fmla="*/ 2754540 w 4123563"/>
              <a:gd name="connsiteY7" fmla="*/ 12137 h 1617349"/>
              <a:gd name="connsiteX8" fmla="*/ 3496781 w 4123563"/>
              <a:gd name="connsiteY8" fmla="*/ 1018362 h 1617349"/>
              <a:gd name="connsiteX9" fmla="*/ 4123563 w 4123563"/>
              <a:gd name="connsiteY9" fmla="*/ 474010 h 1617349"/>
              <a:gd name="connsiteX0" fmla="*/ 0 w 4123563"/>
              <a:gd name="connsiteY0" fmla="*/ 1315280 h 1617349"/>
              <a:gd name="connsiteX1" fmla="*/ 230920 w 4123563"/>
              <a:gd name="connsiteY1" fmla="*/ 12137 h 1617349"/>
              <a:gd name="connsiteX2" fmla="*/ 610288 w 4123563"/>
              <a:gd name="connsiteY2" fmla="*/ 721442 h 1617349"/>
              <a:gd name="connsiteX3" fmla="*/ 956667 w 4123563"/>
              <a:gd name="connsiteY3" fmla="*/ 1579208 h 1617349"/>
              <a:gd name="connsiteX4" fmla="*/ 1435000 w 4123563"/>
              <a:gd name="connsiteY4" fmla="*/ 78119 h 1617349"/>
              <a:gd name="connsiteX5" fmla="*/ 2094770 w 4123563"/>
              <a:gd name="connsiteY5" fmla="*/ 1117335 h 1617349"/>
              <a:gd name="connsiteX6" fmla="*/ 2540115 w 4123563"/>
              <a:gd name="connsiteY6" fmla="*/ 1562713 h 1617349"/>
              <a:gd name="connsiteX7" fmla="*/ 2754540 w 4123563"/>
              <a:gd name="connsiteY7" fmla="*/ 12137 h 1617349"/>
              <a:gd name="connsiteX8" fmla="*/ 3496781 w 4123563"/>
              <a:gd name="connsiteY8" fmla="*/ 1018362 h 1617349"/>
              <a:gd name="connsiteX9" fmla="*/ 4123563 w 4123563"/>
              <a:gd name="connsiteY9" fmla="*/ 474010 h 1617349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435000 w 4123563"/>
              <a:gd name="connsiteY4" fmla="*/ 78119 h 1590461"/>
              <a:gd name="connsiteX5" fmla="*/ 1946322 w 4123563"/>
              <a:gd name="connsiteY5" fmla="*/ 787425 h 1590461"/>
              <a:gd name="connsiteX6" fmla="*/ 2540115 w 4123563"/>
              <a:gd name="connsiteY6" fmla="*/ 1562713 h 1590461"/>
              <a:gd name="connsiteX7" fmla="*/ 2754540 w 4123563"/>
              <a:gd name="connsiteY7" fmla="*/ 12137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1946322 w 4123563"/>
              <a:gd name="connsiteY5" fmla="*/ 787425 h 1590461"/>
              <a:gd name="connsiteX6" fmla="*/ 2540115 w 4123563"/>
              <a:gd name="connsiteY6" fmla="*/ 1562713 h 1590461"/>
              <a:gd name="connsiteX7" fmla="*/ 2754540 w 4123563"/>
              <a:gd name="connsiteY7" fmla="*/ 12137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1946322 w 4123563"/>
              <a:gd name="connsiteY5" fmla="*/ 787425 h 1590461"/>
              <a:gd name="connsiteX6" fmla="*/ 2540115 w 4123563"/>
              <a:gd name="connsiteY6" fmla="*/ 1562713 h 1590461"/>
              <a:gd name="connsiteX7" fmla="*/ 2754540 w 4123563"/>
              <a:gd name="connsiteY7" fmla="*/ 12137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540115 w 4123563"/>
              <a:gd name="connsiteY6" fmla="*/ 1562713 h 1590461"/>
              <a:gd name="connsiteX7" fmla="*/ 2754540 w 4123563"/>
              <a:gd name="connsiteY7" fmla="*/ 12137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540115 w 4123563"/>
              <a:gd name="connsiteY6" fmla="*/ 1562713 h 1590461"/>
              <a:gd name="connsiteX7" fmla="*/ 2754540 w 4123563"/>
              <a:gd name="connsiteY7" fmla="*/ 12137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540115 w 4123563"/>
              <a:gd name="connsiteY6" fmla="*/ 1562713 h 1590461"/>
              <a:gd name="connsiteX7" fmla="*/ 2869999 w 4123563"/>
              <a:gd name="connsiteY7" fmla="*/ 45128 h 1590461"/>
              <a:gd name="connsiteX8" fmla="*/ 3496781 w 4123563"/>
              <a:gd name="connsiteY8" fmla="*/ 1018362 h 1590461"/>
              <a:gd name="connsiteX9" fmla="*/ 4123563 w 4123563"/>
              <a:gd name="connsiteY9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540115 w 4123563"/>
              <a:gd name="connsiteY6" fmla="*/ 1562713 h 1590461"/>
              <a:gd name="connsiteX7" fmla="*/ 2869999 w 4123563"/>
              <a:gd name="connsiteY7" fmla="*/ 45128 h 1590461"/>
              <a:gd name="connsiteX8" fmla="*/ 3496781 w 4123563"/>
              <a:gd name="connsiteY8" fmla="*/ 1018362 h 1590461"/>
              <a:gd name="connsiteX9" fmla="*/ 3678218 w 4123563"/>
              <a:gd name="connsiteY9" fmla="*/ 1463739 h 1590461"/>
              <a:gd name="connsiteX10" fmla="*/ 4123563 w 4123563"/>
              <a:gd name="connsiteY10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540115 w 4123563"/>
              <a:gd name="connsiteY6" fmla="*/ 1562713 h 1590461"/>
              <a:gd name="connsiteX7" fmla="*/ 2869999 w 4123563"/>
              <a:gd name="connsiteY7" fmla="*/ 45128 h 1590461"/>
              <a:gd name="connsiteX8" fmla="*/ 3496781 w 4123563"/>
              <a:gd name="connsiteY8" fmla="*/ 1018362 h 1590461"/>
              <a:gd name="connsiteX9" fmla="*/ 3678218 w 4123563"/>
              <a:gd name="connsiteY9" fmla="*/ 1463739 h 1590461"/>
              <a:gd name="connsiteX10" fmla="*/ 4123563 w 4123563"/>
              <a:gd name="connsiteY10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540115 w 4123563"/>
              <a:gd name="connsiteY6" fmla="*/ 1562713 h 1590461"/>
              <a:gd name="connsiteX7" fmla="*/ 2869999 w 4123563"/>
              <a:gd name="connsiteY7" fmla="*/ 45128 h 1590461"/>
              <a:gd name="connsiteX8" fmla="*/ 3496781 w 4123563"/>
              <a:gd name="connsiteY8" fmla="*/ 1018362 h 1590461"/>
              <a:gd name="connsiteX9" fmla="*/ 3711207 w 4123563"/>
              <a:gd name="connsiteY9" fmla="*/ 1529721 h 1590461"/>
              <a:gd name="connsiteX10" fmla="*/ 4123563 w 4123563"/>
              <a:gd name="connsiteY10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540115 w 4123563"/>
              <a:gd name="connsiteY6" fmla="*/ 1562713 h 1590461"/>
              <a:gd name="connsiteX7" fmla="*/ 2869999 w 4123563"/>
              <a:gd name="connsiteY7" fmla="*/ 45128 h 1590461"/>
              <a:gd name="connsiteX8" fmla="*/ 3348332 w 4123563"/>
              <a:gd name="connsiteY8" fmla="*/ 919389 h 1590461"/>
              <a:gd name="connsiteX9" fmla="*/ 3711207 w 4123563"/>
              <a:gd name="connsiteY9" fmla="*/ 1529721 h 1590461"/>
              <a:gd name="connsiteX10" fmla="*/ 4123563 w 4123563"/>
              <a:gd name="connsiteY10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540115 w 4123563"/>
              <a:gd name="connsiteY6" fmla="*/ 1562713 h 1590461"/>
              <a:gd name="connsiteX7" fmla="*/ 2869999 w 4123563"/>
              <a:gd name="connsiteY7" fmla="*/ 45128 h 1590461"/>
              <a:gd name="connsiteX8" fmla="*/ 3348332 w 4123563"/>
              <a:gd name="connsiteY8" fmla="*/ 919389 h 1590461"/>
              <a:gd name="connsiteX9" fmla="*/ 3711207 w 4123563"/>
              <a:gd name="connsiteY9" fmla="*/ 1529721 h 1590461"/>
              <a:gd name="connsiteX10" fmla="*/ 4123563 w 4123563"/>
              <a:gd name="connsiteY10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540115 w 4123563"/>
              <a:gd name="connsiteY6" fmla="*/ 1562713 h 1590461"/>
              <a:gd name="connsiteX7" fmla="*/ 2952470 w 4123563"/>
              <a:gd name="connsiteY7" fmla="*/ 45128 h 1590461"/>
              <a:gd name="connsiteX8" fmla="*/ 3348332 w 4123563"/>
              <a:gd name="connsiteY8" fmla="*/ 919389 h 1590461"/>
              <a:gd name="connsiteX9" fmla="*/ 3711207 w 4123563"/>
              <a:gd name="connsiteY9" fmla="*/ 1529721 h 1590461"/>
              <a:gd name="connsiteX10" fmla="*/ 4123563 w 4123563"/>
              <a:gd name="connsiteY10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490632 w 4123563"/>
              <a:gd name="connsiteY6" fmla="*/ 1562713 h 1590461"/>
              <a:gd name="connsiteX7" fmla="*/ 2952470 w 4123563"/>
              <a:gd name="connsiteY7" fmla="*/ 45128 h 1590461"/>
              <a:gd name="connsiteX8" fmla="*/ 3348332 w 4123563"/>
              <a:gd name="connsiteY8" fmla="*/ 919389 h 1590461"/>
              <a:gd name="connsiteX9" fmla="*/ 3711207 w 4123563"/>
              <a:gd name="connsiteY9" fmla="*/ 1529721 h 1590461"/>
              <a:gd name="connsiteX10" fmla="*/ 4123563 w 4123563"/>
              <a:gd name="connsiteY10" fmla="*/ 474010 h 1590461"/>
              <a:gd name="connsiteX0" fmla="*/ 0 w 4123563"/>
              <a:gd name="connsiteY0" fmla="*/ 1315280 h 1590461"/>
              <a:gd name="connsiteX1" fmla="*/ 230920 w 4123563"/>
              <a:gd name="connsiteY1" fmla="*/ 12137 h 1590461"/>
              <a:gd name="connsiteX2" fmla="*/ 610288 w 4123563"/>
              <a:gd name="connsiteY2" fmla="*/ 721442 h 1590461"/>
              <a:gd name="connsiteX3" fmla="*/ 956667 w 4123563"/>
              <a:gd name="connsiteY3" fmla="*/ 1579208 h 1590461"/>
              <a:gd name="connsiteX4" fmla="*/ 1533966 w 4123563"/>
              <a:gd name="connsiteY4" fmla="*/ 78119 h 1590461"/>
              <a:gd name="connsiteX5" fmla="*/ 2028793 w 4123563"/>
              <a:gd name="connsiteY5" fmla="*/ 770929 h 1590461"/>
              <a:gd name="connsiteX6" fmla="*/ 2490632 w 4123563"/>
              <a:gd name="connsiteY6" fmla="*/ 1562713 h 1590461"/>
              <a:gd name="connsiteX7" fmla="*/ 2952470 w 4123563"/>
              <a:gd name="connsiteY7" fmla="*/ 45128 h 1590461"/>
              <a:gd name="connsiteX8" fmla="*/ 3348332 w 4123563"/>
              <a:gd name="connsiteY8" fmla="*/ 919389 h 1590461"/>
              <a:gd name="connsiteX9" fmla="*/ 3711207 w 4123563"/>
              <a:gd name="connsiteY9" fmla="*/ 1529721 h 1590461"/>
              <a:gd name="connsiteX10" fmla="*/ 4123563 w 4123563"/>
              <a:gd name="connsiteY10" fmla="*/ 474010 h 1590461"/>
              <a:gd name="connsiteX0" fmla="*/ 0 w 4123563"/>
              <a:gd name="connsiteY0" fmla="*/ 1303143 h 1578324"/>
              <a:gd name="connsiteX1" fmla="*/ 230920 w 4123563"/>
              <a:gd name="connsiteY1" fmla="*/ 0 h 1578324"/>
              <a:gd name="connsiteX2" fmla="*/ 610288 w 4123563"/>
              <a:gd name="connsiteY2" fmla="*/ 709305 h 1578324"/>
              <a:gd name="connsiteX3" fmla="*/ 956667 w 4123563"/>
              <a:gd name="connsiteY3" fmla="*/ 1567071 h 1578324"/>
              <a:gd name="connsiteX4" fmla="*/ 1533966 w 4123563"/>
              <a:gd name="connsiteY4" fmla="*/ 65982 h 1578324"/>
              <a:gd name="connsiteX5" fmla="*/ 2028793 w 4123563"/>
              <a:gd name="connsiteY5" fmla="*/ 758792 h 1578324"/>
              <a:gd name="connsiteX6" fmla="*/ 2490632 w 4123563"/>
              <a:gd name="connsiteY6" fmla="*/ 1550576 h 1578324"/>
              <a:gd name="connsiteX7" fmla="*/ 2952470 w 4123563"/>
              <a:gd name="connsiteY7" fmla="*/ 32991 h 1578324"/>
              <a:gd name="connsiteX8" fmla="*/ 3348332 w 4123563"/>
              <a:gd name="connsiteY8" fmla="*/ 907252 h 1578324"/>
              <a:gd name="connsiteX9" fmla="*/ 3711207 w 4123563"/>
              <a:gd name="connsiteY9" fmla="*/ 1517584 h 1578324"/>
              <a:gd name="connsiteX10" fmla="*/ 4123563 w 4123563"/>
              <a:gd name="connsiteY10" fmla="*/ 461873 h 1578324"/>
              <a:gd name="connsiteX0" fmla="*/ 0 w 4123563"/>
              <a:gd name="connsiteY0" fmla="*/ 1303585 h 1578766"/>
              <a:gd name="connsiteX1" fmla="*/ 230920 w 4123563"/>
              <a:gd name="connsiteY1" fmla="*/ 442 h 1578766"/>
              <a:gd name="connsiteX2" fmla="*/ 610288 w 4123563"/>
              <a:gd name="connsiteY2" fmla="*/ 709747 h 1578766"/>
              <a:gd name="connsiteX3" fmla="*/ 956667 w 4123563"/>
              <a:gd name="connsiteY3" fmla="*/ 1567513 h 1578766"/>
              <a:gd name="connsiteX4" fmla="*/ 1533966 w 4123563"/>
              <a:gd name="connsiteY4" fmla="*/ 66424 h 1578766"/>
              <a:gd name="connsiteX5" fmla="*/ 2028793 w 4123563"/>
              <a:gd name="connsiteY5" fmla="*/ 759234 h 1578766"/>
              <a:gd name="connsiteX6" fmla="*/ 2490632 w 4123563"/>
              <a:gd name="connsiteY6" fmla="*/ 1551018 h 1578766"/>
              <a:gd name="connsiteX7" fmla="*/ 2952470 w 4123563"/>
              <a:gd name="connsiteY7" fmla="*/ 33433 h 1578766"/>
              <a:gd name="connsiteX8" fmla="*/ 3348332 w 4123563"/>
              <a:gd name="connsiteY8" fmla="*/ 907694 h 1578766"/>
              <a:gd name="connsiteX9" fmla="*/ 3711207 w 4123563"/>
              <a:gd name="connsiteY9" fmla="*/ 1518026 h 1578766"/>
              <a:gd name="connsiteX10" fmla="*/ 4123563 w 4123563"/>
              <a:gd name="connsiteY10" fmla="*/ 462315 h 1578766"/>
              <a:gd name="connsiteX0" fmla="*/ 0 w 4123563"/>
              <a:gd name="connsiteY0" fmla="*/ 1303585 h 1578766"/>
              <a:gd name="connsiteX1" fmla="*/ 230920 w 4123563"/>
              <a:gd name="connsiteY1" fmla="*/ 442 h 1578766"/>
              <a:gd name="connsiteX2" fmla="*/ 610288 w 4123563"/>
              <a:gd name="connsiteY2" fmla="*/ 709747 h 1578766"/>
              <a:gd name="connsiteX3" fmla="*/ 956667 w 4123563"/>
              <a:gd name="connsiteY3" fmla="*/ 1567513 h 1578766"/>
              <a:gd name="connsiteX4" fmla="*/ 1533966 w 4123563"/>
              <a:gd name="connsiteY4" fmla="*/ 66424 h 1578766"/>
              <a:gd name="connsiteX5" fmla="*/ 2028793 w 4123563"/>
              <a:gd name="connsiteY5" fmla="*/ 759234 h 1578766"/>
              <a:gd name="connsiteX6" fmla="*/ 2490632 w 4123563"/>
              <a:gd name="connsiteY6" fmla="*/ 1551018 h 1578766"/>
              <a:gd name="connsiteX7" fmla="*/ 2952470 w 4123563"/>
              <a:gd name="connsiteY7" fmla="*/ 33433 h 1578766"/>
              <a:gd name="connsiteX8" fmla="*/ 3348332 w 4123563"/>
              <a:gd name="connsiteY8" fmla="*/ 907694 h 1578766"/>
              <a:gd name="connsiteX9" fmla="*/ 3711207 w 4123563"/>
              <a:gd name="connsiteY9" fmla="*/ 1518026 h 1578766"/>
              <a:gd name="connsiteX10" fmla="*/ 4123563 w 4123563"/>
              <a:gd name="connsiteY10" fmla="*/ 462315 h 1578766"/>
              <a:gd name="connsiteX0" fmla="*/ 0 w 4057586"/>
              <a:gd name="connsiteY0" fmla="*/ 1303585 h 1578766"/>
              <a:gd name="connsiteX1" fmla="*/ 230920 w 4057586"/>
              <a:gd name="connsiteY1" fmla="*/ 442 h 1578766"/>
              <a:gd name="connsiteX2" fmla="*/ 610288 w 4057586"/>
              <a:gd name="connsiteY2" fmla="*/ 709747 h 1578766"/>
              <a:gd name="connsiteX3" fmla="*/ 956667 w 4057586"/>
              <a:gd name="connsiteY3" fmla="*/ 1567513 h 1578766"/>
              <a:gd name="connsiteX4" fmla="*/ 1533966 w 4057586"/>
              <a:gd name="connsiteY4" fmla="*/ 66424 h 1578766"/>
              <a:gd name="connsiteX5" fmla="*/ 2028793 w 4057586"/>
              <a:gd name="connsiteY5" fmla="*/ 759234 h 1578766"/>
              <a:gd name="connsiteX6" fmla="*/ 2490632 w 4057586"/>
              <a:gd name="connsiteY6" fmla="*/ 1551018 h 1578766"/>
              <a:gd name="connsiteX7" fmla="*/ 2952470 w 4057586"/>
              <a:gd name="connsiteY7" fmla="*/ 33433 h 1578766"/>
              <a:gd name="connsiteX8" fmla="*/ 3348332 w 4057586"/>
              <a:gd name="connsiteY8" fmla="*/ 907694 h 1578766"/>
              <a:gd name="connsiteX9" fmla="*/ 3711207 w 4057586"/>
              <a:gd name="connsiteY9" fmla="*/ 1518026 h 1578766"/>
              <a:gd name="connsiteX10" fmla="*/ 4057586 w 4057586"/>
              <a:gd name="connsiteY10" fmla="*/ 775730 h 1578766"/>
              <a:gd name="connsiteX0" fmla="*/ 0 w 4057586"/>
              <a:gd name="connsiteY0" fmla="*/ 1303585 h 1578766"/>
              <a:gd name="connsiteX1" fmla="*/ 230920 w 4057586"/>
              <a:gd name="connsiteY1" fmla="*/ 442 h 1578766"/>
              <a:gd name="connsiteX2" fmla="*/ 610288 w 4057586"/>
              <a:gd name="connsiteY2" fmla="*/ 709747 h 1578766"/>
              <a:gd name="connsiteX3" fmla="*/ 956667 w 4057586"/>
              <a:gd name="connsiteY3" fmla="*/ 1567513 h 1578766"/>
              <a:gd name="connsiteX4" fmla="*/ 1533966 w 4057586"/>
              <a:gd name="connsiteY4" fmla="*/ 66424 h 1578766"/>
              <a:gd name="connsiteX5" fmla="*/ 2028793 w 4057586"/>
              <a:gd name="connsiteY5" fmla="*/ 759234 h 1578766"/>
              <a:gd name="connsiteX6" fmla="*/ 2490632 w 4057586"/>
              <a:gd name="connsiteY6" fmla="*/ 1551018 h 1578766"/>
              <a:gd name="connsiteX7" fmla="*/ 2952470 w 4057586"/>
              <a:gd name="connsiteY7" fmla="*/ 33433 h 1578766"/>
              <a:gd name="connsiteX8" fmla="*/ 3348332 w 4057586"/>
              <a:gd name="connsiteY8" fmla="*/ 907694 h 1578766"/>
              <a:gd name="connsiteX9" fmla="*/ 3711207 w 4057586"/>
              <a:gd name="connsiteY9" fmla="*/ 1518026 h 1578766"/>
              <a:gd name="connsiteX10" fmla="*/ 4057586 w 4057586"/>
              <a:gd name="connsiteY10" fmla="*/ 775730 h 1578766"/>
              <a:gd name="connsiteX0" fmla="*/ 0 w 4057586"/>
              <a:gd name="connsiteY0" fmla="*/ 1303585 h 1578766"/>
              <a:gd name="connsiteX1" fmla="*/ 230920 w 4057586"/>
              <a:gd name="connsiteY1" fmla="*/ 442 h 1578766"/>
              <a:gd name="connsiteX2" fmla="*/ 610288 w 4057586"/>
              <a:gd name="connsiteY2" fmla="*/ 709747 h 1578766"/>
              <a:gd name="connsiteX3" fmla="*/ 956667 w 4057586"/>
              <a:gd name="connsiteY3" fmla="*/ 1567513 h 1578766"/>
              <a:gd name="connsiteX4" fmla="*/ 1533966 w 4057586"/>
              <a:gd name="connsiteY4" fmla="*/ 66424 h 1578766"/>
              <a:gd name="connsiteX5" fmla="*/ 2028793 w 4057586"/>
              <a:gd name="connsiteY5" fmla="*/ 759234 h 1578766"/>
              <a:gd name="connsiteX6" fmla="*/ 2490632 w 4057586"/>
              <a:gd name="connsiteY6" fmla="*/ 1551018 h 1578766"/>
              <a:gd name="connsiteX7" fmla="*/ 2952470 w 4057586"/>
              <a:gd name="connsiteY7" fmla="*/ 33433 h 1578766"/>
              <a:gd name="connsiteX8" fmla="*/ 3348332 w 4057586"/>
              <a:gd name="connsiteY8" fmla="*/ 907694 h 1578766"/>
              <a:gd name="connsiteX9" fmla="*/ 3711207 w 4057586"/>
              <a:gd name="connsiteY9" fmla="*/ 1518026 h 1578766"/>
              <a:gd name="connsiteX10" fmla="*/ 4057586 w 4057586"/>
              <a:gd name="connsiteY10" fmla="*/ 775730 h 1578766"/>
              <a:gd name="connsiteX0" fmla="*/ 0 w 4090575"/>
              <a:gd name="connsiteY0" fmla="*/ 1026627 h 1582231"/>
              <a:gd name="connsiteX1" fmla="*/ 263909 w 4090575"/>
              <a:gd name="connsiteY1" fmla="*/ 3907 h 1582231"/>
              <a:gd name="connsiteX2" fmla="*/ 643277 w 4090575"/>
              <a:gd name="connsiteY2" fmla="*/ 713212 h 1582231"/>
              <a:gd name="connsiteX3" fmla="*/ 989656 w 4090575"/>
              <a:gd name="connsiteY3" fmla="*/ 1570978 h 1582231"/>
              <a:gd name="connsiteX4" fmla="*/ 1566955 w 4090575"/>
              <a:gd name="connsiteY4" fmla="*/ 69889 h 1582231"/>
              <a:gd name="connsiteX5" fmla="*/ 2061782 w 4090575"/>
              <a:gd name="connsiteY5" fmla="*/ 762699 h 1582231"/>
              <a:gd name="connsiteX6" fmla="*/ 2523621 w 4090575"/>
              <a:gd name="connsiteY6" fmla="*/ 1554483 h 1582231"/>
              <a:gd name="connsiteX7" fmla="*/ 2985459 w 4090575"/>
              <a:gd name="connsiteY7" fmla="*/ 36898 h 1582231"/>
              <a:gd name="connsiteX8" fmla="*/ 3381321 w 4090575"/>
              <a:gd name="connsiteY8" fmla="*/ 911159 h 1582231"/>
              <a:gd name="connsiteX9" fmla="*/ 3744196 w 4090575"/>
              <a:gd name="connsiteY9" fmla="*/ 1521491 h 1582231"/>
              <a:gd name="connsiteX10" fmla="*/ 4090575 w 4090575"/>
              <a:gd name="connsiteY10" fmla="*/ 779195 h 1582231"/>
              <a:gd name="connsiteX0" fmla="*/ 0 w 4090575"/>
              <a:gd name="connsiteY0" fmla="*/ 1026627 h 1582231"/>
              <a:gd name="connsiteX1" fmla="*/ 263909 w 4090575"/>
              <a:gd name="connsiteY1" fmla="*/ 3907 h 1582231"/>
              <a:gd name="connsiteX2" fmla="*/ 643277 w 4090575"/>
              <a:gd name="connsiteY2" fmla="*/ 713212 h 1582231"/>
              <a:gd name="connsiteX3" fmla="*/ 989656 w 4090575"/>
              <a:gd name="connsiteY3" fmla="*/ 1570978 h 1582231"/>
              <a:gd name="connsiteX4" fmla="*/ 1566955 w 4090575"/>
              <a:gd name="connsiteY4" fmla="*/ 69889 h 1582231"/>
              <a:gd name="connsiteX5" fmla="*/ 2061782 w 4090575"/>
              <a:gd name="connsiteY5" fmla="*/ 762699 h 1582231"/>
              <a:gd name="connsiteX6" fmla="*/ 2523621 w 4090575"/>
              <a:gd name="connsiteY6" fmla="*/ 1554483 h 1582231"/>
              <a:gd name="connsiteX7" fmla="*/ 2985459 w 4090575"/>
              <a:gd name="connsiteY7" fmla="*/ 36898 h 1582231"/>
              <a:gd name="connsiteX8" fmla="*/ 3381321 w 4090575"/>
              <a:gd name="connsiteY8" fmla="*/ 911159 h 1582231"/>
              <a:gd name="connsiteX9" fmla="*/ 3744196 w 4090575"/>
              <a:gd name="connsiteY9" fmla="*/ 1521491 h 1582231"/>
              <a:gd name="connsiteX10" fmla="*/ 4090575 w 4090575"/>
              <a:gd name="connsiteY10" fmla="*/ 779195 h 1582231"/>
              <a:gd name="connsiteX0" fmla="*/ 0 w 4090575"/>
              <a:gd name="connsiteY0" fmla="*/ 1000351 h 1555651"/>
              <a:gd name="connsiteX1" fmla="*/ 329886 w 4090575"/>
              <a:gd name="connsiteY1" fmla="*/ 10622 h 1555651"/>
              <a:gd name="connsiteX2" fmla="*/ 643277 w 4090575"/>
              <a:gd name="connsiteY2" fmla="*/ 686936 h 1555651"/>
              <a:gd name="connsiteX3" fmla="*/ 989656 w 4090575"/>
              <a:gd name="connsiteY3" fmla="*/ 1544702 h 1555651"/>
              <a:gd name="connsiteX4" fmla="*/ 1566955 w 4090575"/>
              <a:gd name="connsiteY4" fmla="*/ 43613 h 1555651"/>
              <a:gd name="connsiteX5" fmla="*/ 2061782 w 4090575"/>
              <a:gd name="connsiteY5" fmla="*/ 736423 h 1555651"/>
              <a:gd name="connsiteX6" fmla="*/ 2523621 w 4090575"/>
              <a:gd name="connsiteY6" fmla="*/ 1528207 h 1555651"/>
              <a:gd name="connsiteX7" fmla="*/ 2985459 w 4090575"/>
              <a:gd name="connsiteY7" fmla="*/ 10622 h 1555651"/>
              <a:gd name="connsiteX8" fmla="*/ 3381321 w 4090575"/>
              <a:gd name="connsiteY8" fmla="*/ 884883 h 1555651"/>
              <a:gd name="connsiteX9" fmla="*/ 3744196 w 4090575"/>
              <a:gd name="connsiteY9" fmla="*/ 1495215 h 1555651"/>
              <a:gd name="connsiteX10" fmla="*/ 4090575 w 4090575"/>
              <a:gd name="connsiteY10" fmla="*/ 752919 h 1555651"/>
              <a:gd name="connsiteX0" fmla="*/ 0 w 4090575"/>
              <a:gd name="connsiteY0" fmla="*/ 1000351 h 1555651"/>
              <a:gd name="connsiteX1" fmla="*/ 329886 w 4090575"/>
              <a:gd name="connsiteY1" fmla="*/ 10622 h 1555651"/>
              <a:gd name="connsiteX2" fmla="*/ 643277 w 4090575"/>
              <a:gd name="connsiteY2" fmla="*/ 686936 h 1555651"/>
              <a:gd name="connsiteX3" fmla="*/ 989656 w 4090575"/>
              <a:gd name="connsiteY3" fmla="*/ 1544702 h 1555651"/>
              <a:gd name="connsiteX4" fmla="*/ 1566955 w 4090575"/>
              <a:gd name="connsiteY4" fmla="*/ 43613 h 1555651"/>
              <a:gd name="connsiteX5" fmla="*/ 2061782 w 4090575"/>
              <a:gd name="connsiteY5" fmla="*/ 736423 h 1555651"/>
              <a:gd name="connsiteX6" fmla="*/ 2523621 w 4090575"/>
              <a:gd name="connsiteY6" fmla="*/ 1528207 h 1555651"/>
              <a:gd name="connsiteX7" fmla="*/ 2985459 w 4090575"/>
              <a:gd name="connsiteY7" fmla="*/ 10622 h 1555651"/>
              <a:gd name="connsiteX8" fmla="*/ 3381321 w 4090575"/>
              <a:gd name="connsiteY8" fmla="*/ 884883 h 1555651"/>
              <a:gd name="connsiteX9" fmla="*/ 3744196 w 4090575"/>
              <a:gd name="connsiteY9" fmla="*/ 1495215 h 1555651"/>
              <a:gd name="connsiteX10" fmla="*/ 4090575 w 4090575"/>
              <a:gd name="connsiteY10" fmla="*/ 752919 h 1555651"/>
              <a:gd name="connsiteX0" fmla="*/ 0 w 4090575"/>
              <a:gd name="connsiteY0" fmla="*/ 990415 h 1545715"/>
              <a:gd name="connsiteX1" fmla="*/ 329886 w 4090575"/>
              <a:gd name="connsiteY1" fmla="*/ 686 h 1545715"/>
              <a:gd name="connsiteX2" fmla="*/ 643277 w 4090575"/>
              <a:gd name="connsiteY2" fmla="*/ 677000 h 1545715"/>
              <a:gd name="connsiteX3" fmla="*/ 989656 w 4090575"/>
              <a:gd name="connsiteY3" fmla="*/ 1534766 h 1545715"/>
              <a:gd name="connsiteX4" fmla="*/ 1566955 w 4090575"/>
              <a:gd name="connsiteY4" fmla="*/ 33677 h 1545715"/>
              <a:gd name="connsiteX5" fmla="*/ 2061782 w 4090575"/>
              <a:gd name="connsiteY5" fmla="*/ 726487 h 1545715"/>
              <a:gd name="connsiteX6" fmla="*/ 2523621 w 4090575"/>
              <a:gd name="connsiteY6" fmla="*/ 1518271 h 1545715"/>
              <a:gd name="connsiteX7" fmla="*/ 2985459 w 4090575"/>
              <a:gd name="connsiteY7" fmla="*/ 686 h 1545715"/>
              <a:gd name="connsiteX8" fmla="*/ 3381321 w 4090575"/>
              <a:gd name="connsiteY8" fmla="*/ 874947 h 1545715"/>
              <a:gd name="connsiteX9" fmla="*/ 3744196 w 4090575"/>
              <a:gd name="connsiteY9" fmla="*/ 1485279 h 1545715"/>
              <a:gd name="connsiteX10" fmla="*/ 4090575 w 4090575"/>
              <a:gd name="connsiteY10" fmla="*/ 742983 h 1545715"/>
              <a:gd name="connsiteX0" fmla="*/ 0 w 4090575"/>
              <a:gd name="connsiteY0" fmla="*/ 990415 h 1545715"/>
              <a:gd name="connsiteX1" fmla="*/ 329886 w 4090575"/>
              <a:gd name="connsiteY1" fmla="*/ 686 h 1545715"/>
              <a:gd name="connsiteX2" fmla="*/ 643277 w 4090575"/>
              <a:gd name="connsiteY2" fmla="*/ 677000 h 1545715"/>
              <a:gd name="connsiteX3" fmla="*/ 989656 w 4090575"/>
              <a:gd name="connsiteY3" fmla="*/ 1534766 h 1545715"/>
              <a:gd name="connsiteX4" fmla="*/ 1566955 w 4090575"/>
              <a:gd name="connsiteY4" fmla="*/ 33677 h 1545715"/>
              <a:gd name="connsiteX5" fmla="*/ 2061782 w 4090575"/>
              <a:gd name="connsiteY5" fmla="*/ 726487 h 1545715"/>
              <a:gd name="connsiteX6" fmla="*/ 2523621 w 4090575"/>
              <a:gd name="connsiteY6" fmla="*/ 1518271 h 1545715"/>
              <a:gd name="connsiteX7" fmla="*/ 2985459 w 4090575"/>
              <a:gd name="connsiteY7" fmla="*/ 686 h 1545715"/>
              <a:gd name="connsiteX8" fmla="*/ 3381321 w 4090575"/>
              <a:gd name="connsiteY8" fmla="*/ 874947 h 1545715"/>
              <a:gd name="connsiteX9" fmla="*/ 3744196 w 4090575"/>
              <a:gd name="connsiteY9" fmla="*/ 1485279 h 1545715"/>
              <a:gd name="connsiteX10" fmla="*/ 4090575 w 4090575"/>
              <a:gd name="connsiteY10" fmla="*/ 742983 h 1545715"/>
              <a:gd name="connsiteX0" fmla="*/ 0 w 4090575"/>
              <a:gd name="connsiteY0" fmla="*/ 993169 h 1548469"/>
              <a:gd name="connsiteX1" fmla="*/ 329886 w 4090575"/>
              <a:gd name="connsiteY1" fmla="*/ 3440 h 1548469"/>
              <a:gd name="connsiteX2" fmla="*/ 643277 w 4090575"/>
              <a:gd name="connsiteY2" fmla="*/ 679754 h 1548469"/>
              <a:gd name="connsiteX3" fmla="*/ 989656 w 4090575"/>
              <a:gd name="connsiteY3" fmla="*/ 1537520 h 1548469"/>
              <a:gd name="connsiteX4" fmla="*/ 1566955 w 4090575"/>
              <a:gd name="connsiteY4" fmla="*/ 36431 h 1548469"/>
              <a:gd name="connsiteX5" fmla="*/ 2061782 w 4090575"/>
              <a:gd name="connsiteY5" fmla="*/ 729241 h 1548469"/>
              <a:gd name="connsiteX6" fmla="*/ 2523621 w 4090575"/>
              <a:gd name="connsiteY6" fmla="*/ 1521025 h 1548469"/>
              <a:gd name="connsiteX7" fmla="*/ 2985459 w 4090575"/>
              <a:gd name="connsiteY7" fmla="*/ 3440 h 1548469"/>
              <a:gd name="connsiteX8" fmla="*/ 3381321 w 4090575"/>
              <a:gd name="connsiteY8" fmla="*/ 877701 h 1548469"/>
              <a:gd name="connsiteX9" fmla="*/ 3744196 w 4090575"/>
              <a:gd name="connsiteY9" fmla="*/ 1488033 h 1548469"/>
              <a:gd name="connsiteX10" fmla="*/ 4090575 w 4090575"/>
              <a:gd name="connsiteY10" fmla="*/ 745737 h 1548469"/>
              <a:gd name="connsiteX0" fmla="*/ 0 w 4090575"/>
              <a:gd name="connsiteY0" fmla="*/ 1003425 h 1558725"/>
              <a:gd name="connsiteX1" fmla="*/ 329886 w 4090575"/>
              <a:gd name="connsiteY1" fmla="*/ 13696 h 1558725"/>
              <a:gd name="connsiteX2" fmla="*/ 643277 w 4090575"/>
              <a:gd name="connsiteY2" fmla="*/ 690010 h 1558725"/>
              <a:gd name="connsiteX3" fmla="*/ 989656 w 4090575"/>
              <a:gd name="connsiteY3" fmla="*/ 1547776 h 1558725"/>
              <a:gd name="connsiteX4" fmla="*/ 1566955 w 4090575"/>
              <a:gd name="connsiteY4" fmla="*/ 46687 h 1558725"/>
              <a:gd name="connsiteX5" fmla="*/ 2061782 w 4090575"/>
              <a:gd name="connsiteY5" fmla="*/ 739497 h 1558725"/>
              <a:gd name="connsiteX6" fmla="*/ 2523621 w 4090575"/>
              <a:gd name="connsiteY6" fmla="*/ 1531281 h 1558725"/>
              <a:gd name="connsiteX7" fmla="*/ 2985459 w 4090575"/>
              <a:gd name="connsiteY7" fmla="*/ 13696 h 1558725"/>
              <a:gd name="connsiteX8" fmla="*/ 3414310 w 4090575"/>
              <a:gd name="connsiteY8" fmla="*/ 821975 h 1558725"/>
              <a:gd name="connsiteX9" fmla="*/ 3744196 w 4090575"/>
              <a:gd name="connsiteY9" fmla="*/ 1498289 h 1558725"/>
              <a:gd name="connsiteX10" fmla="*/ 4090575 w 4090575"/>
              <a:gd name="connsiteY10" fmla="*/ 755993 h 1558725"/>
              <a:gd name="connsiteX0" fmla="*/ 0 w 4090575"/>
              <a:gd name="connsiteY0" fmla="*/ 1003425 h 1558725"/>
              <a:gd name="connsiteX1" fmla="*/ 329886 w 4090575"/>
              <a:gd name="connsiteY1" fmla="*/ 13696 h 1558725"/>
              <a:gd name="connsiteX2" fmla="*/ 643277 w 4090575"/>
              <a:gd name="connsiteY2" fmla="*/ 690010 h 1558725"/>
              <a:gd name="connsiteX3" fmla="*/ 989656 w 4090575"/>
              <a:gd name="connsiteY3" fmla="*/ 1547776 h 1558725"/>
              <a:gd name="connsiteX4" fmla="*/ 1566955 w 4090575"/>
              <a:gd name="connsiteY4" fmla="*/ 46687 h 1558725"/>
              <a:gd name="connsiteX5" fmla="*/ 2061782 w 4090575"/>
              <a:gd name="connsiteY5" fmla="*/ 739497 h 1558725"/>
              <a:gd name="connsiteX6" fmla="*/ 2523621 w 4090575"/>
              <a:gd name="connsiteY6" fmla="*/ 1531281 h 1558725"/>
              <a:gd name="connsiteX7" fmla="*/ 2985459 w 4090575"/>
              <a:gd name="connsiteY7" fmla="*/ 13696 h 1558725"/>
              <a:gd name="connsiteX8" fmla="*/ 3414310 w 4090575"/>
              <a:gd name="connsiteY8" fmla="*/ 821975 h 1558725"/>
              <a:gd name="connsiteX9" fmla="*/ 3744196 w 4090575"/>
              <a:gd name="connsiteY9" fmla="*/ 1498289 h 1558725"/>
              <a:gd name="connsiteX10" fmla="*/ 4090575 w 4090575"/>
              <a:gd name="connsiteY10" fmla="*/ 755993 h 1558725"/>
              <a:gd name="connsiteX0" fmla="*/ 0 w 4090575"/>
              <a:gd name="connsiteY0" fmla="*/ 1003425 h 1558725"/>
              <a:gd name="connsiteX1" fmla="*/ 329886 w 4090575"/>
              <a:gd name="connsiteY1" fmla="*/ 13696 h 1558725"/>
              <a:gd name="connsiteX2" fmla="*/ 643277 w 4090575"/>
              <a:gd name="connsiteY2" fmla="*/ 690010 h 1558725"/>
              <a:gd name="connsiteX3" fmla="*/ 989656 w 4090575"/>
              <a:gd name="connsiteY3" fmla="*/ 1547776 h 1558725"/>
              <a:gd name="connsiteX4" fmla="*/ 1566955 w 4090575"/>
              <a:gd name="connsiteY4" fmla="*/ 46687 h 1558725"/>
              <a:gd name="connsiteX5" fmla="*/ 2061782 w 4090575"/>
              <a:gd name="connsiteY5" fmla="*/ 739497 h 1558725"/>
              <a:gd name="connsiteX6" fmla="*/ 2523621 w 4090575"/>
              <a:gd name="connsiteY6" fmla="*/ 1531281 h 1558725"/>
              <a:gd name="connsiteX7" fmla="*/ 2985459 w 4090575"/>
              <a:gd name="connsiteY7" fmla="*/ 13696 h 1558725"/>
              <a:gd name="connsiteX8" fmla="*/ 3414310 w 4090575"/>
              <a:gd name="connsiteY8" fmla="*/ 821975 h 1558725"/>
              <a:gd name="connsiteX9" fmla="*/ 3744196 w 4090575"/>
              <a:gd name="connsiteY9" fmla="*/ 1498289 h 1558725"/>
              <a:gd name="connsiteX10" fmla="*/ 4090575 w 4090575"/>
              <a:gd name="connsiteY10" fmla="*/ 755993 h 1558725"/>
              <a:gd name="connsiteX0" fmla="*/ 0 w 4090575"/>
              <a:gd name="connsiteY0" fmla="*/ 1003425 h 1558725"/>
              <a:gd name="connsiteX1" fmla="*/ 329886 w 4090575"/>
              <a:gd name="connsiteY1" fmla="*/ 13696 h 1558725"/>
              <a:gd name="connsiteX2" fmla="*/ 643277 w 4090575"/>
              <a:gd name="connsiteY2" fmla="*/ 690010 h 1558725"/>
              <a:gd name="connsiteX3" fmla="*/ 989656 w 4090575"/>
              <a:gd name="connsiteY3" fmla="*/ 1547776 h 1558725"/>
              <a:gd name="connsiteX4" fmla="*/ 1566955 w 4090575"/>
              <a:gd name="connsiteY4" fmla="*/ 46687 h 1558725"/>
              <a:gd name="connsiteX5" fmla="*/ 2061782 w 4090575"/>
              <a:gd name="connsiteY5" fmla="*/ 739497 h 1558725"/>
              <a:gd name="connsiteX6" fmla="*/ 2441149 w 4090575"/>
              <a:gd name="connsiteY6" fmla="*/ 1531281 h 1558725"/>
              <a:gd name="connsiteX7" fmla="*/ 2985459 w 4090575"/>
              <a:gd name="connsiteY7" fmla="*/ 13696 h 1558725"/>
              <a:gd name="connsiteX8" fmla="*/ 3414310 w 4090575"/>
              <a:gd name="connsiteY8" fmla="*/ 821975 h 1558725"/>
              <a:gd name="connsiteX9" fmla="*/ 3744196 w 4090575"/>
              <a:gd name="connsiteY9" fmla="*/ 1498289 h 1558725"/>
              <a:gd name="connsiteX10" fmla="*/ 4090575 w 4090575"/>
              <a:gd name="connsiteY10" fmla="*/ 755993 h 1558725"/>
              <a:gd name="connsiteX0" fmla="*/ 0 w 4090575"/>
              <a:gd name="connsiteY0" fmla="*/ 1003425 h 1558725"/>
              <a:gd name="connsiteX1" fmla="*/ 329886 w 4090575"/>
              <a:gd name="connsiteY1" fmla="*/ 13696 h 1558725"/>
              <a:gd name="connsiteX2" fmla="*/ 643277 w 4090575"/>
              <a:gd name="connsiteY2" fmla="*/ 690010 h 1558725"/>
              <a:gd name="connsiteX3" fmla="*/ 989656 w 4090575"/>
              <a:gd name="connsiteY3" fmla="*/ 1547776 h 1558725"/>
              <a:gd name="connsiteX4" fmla="*/ 1566955 w 4090575"/>
              <a:gd name="connsiteY4" fmla="*/ 46687 h 1558725"/>
              <a:gd name="connsiteX5" fmla="*/ 2061782 w 4090575"/>
              <a:gd name="connsiteY5" fmla="*/ 739497 h 1558725"/>
              <a:gd name="connsiteX6" fmla="*/ 2441149 w 4090575"/>
              <a:gd name="connsiteY6" fmla="*/ 1531281 h 1558725"/>
              <a:gd name="connsiteX7" fmla="*/ 2985459 w 4090575"/>
              <a:gd name="connsiteY7" fmla="*/ 13696 h 1558725"/>
              <a:gd name="connsiteX8" fmla="*/ 3414310 w 4090575"/>
              <a:gd name="connsiteY8" fmla="*/ 821975 h 1558725"/>
              <a:gd name="connsiteX9" fmla="*/ 3744196 w 4090575"/>
              <a:gd name="connsiteY9" fmla="*/ 1498289 h 1558725"/>
              <a:gd name="connsiteX10" fmla="*/ 4090575 w 4090575"/>
              <a:gd name="connsiteY10" fmla="*/ 755993 h 1558725"/>
              <a:gd name="connsiteX0" fmla="*/ 0 w 4090575"/>
              <a:gd name="connsiteY0" fmla="*/ 991268 h 1546568"/>
              <a:gd name="connsiteX1" fmla="*/ 329886 w 4090575"/>
              <a:gd name="connsiteY1" fmla="*/ 1539 h 1546568"/>
              <a:gd name="connsiteX2" fmla="*/ 643277 w 4090575"/>
              <a:gd name="connsiteY2" fmla="*/ 677853 h 1546568"/>
              <a:gd name="connsiteX3" fmla="*/ 989656 w 4090575"/>
              <a:gd name="connsiteY3" fmla="*/ 1535619 h 1546568"/>
              <a:gd name="connsiteX4" fmla="*/ 1566955 w 4090575"/>
              <a:gd name="connsiteY4" fmla="*/ 34530 h 1546568"/>
              <a:gd name="connsiteX5" fmla="*/ 2061782 w 4090575"/>
              <a:gd name="connsiteY5" fmla="*/ 727340 h 1546568"/>
              <a:gd name="connsiteX6" fmla="*/ 2441149 w 4090575"/>
              <a:gd name="connsiteY6" fmla="*/ 1519124 h 1546568"/>
              <a:gd name="connsiteX7" fmla="*/ 2985459 w 4090575"/>
              <a:gd name="connsiteY7" fmla="*/ 1539 h 1546568"/>
              <a:gd name="connsiteX8" fmla="*/ 3414310 w 4090575"/>
              <a:gd name="connsiteY8" fmla="*/ 809818 h 1546568"/>
              <a:gd name="connsiteX9" fmla="*/ 3744196 w 4090575"/>
              <a:gd name="connsiteY9" fmla="*/ 1486132 h 1546568"/>
              <a:gd name="connsiteX10" fmla="*/ 4090575 w 4090575"/>
              <a:gd name="connsiteY10" fmla="*/ 743836 h 1546568"/>
              <a:gd name="connsiteX0" fmla="*/ 0 w 4090575"/>
              <a:gd name="connsiteY0" fmla="*/ 991268 h 1546568"/>
              <a:gd name="connsiteX1" fmla="*/ 329886 w 4090575"/>
              <a:gd name="connsiteY1" fmla="*/ 1539 h 1546568"/>
              <a:gd name="connsiteX2" fmla="*/ 643277 w 4090575"/>
              <a:gd name="connsiteY2" fmla="*/ 677853 h 1546568"/>
              <a:gd name="connsiteX3" fmla="*/ 989656 w 4090575"/>
              <a:gd name="connsiteY3" fmla="*/ 1535619 h 1546568"/>
              <a:gd name="connsiteX4" fmla="*/ 1566955 w 4090575"/>
              <a:gd name="connsiteY4" fmla="*/ 34530 h 1546568"/>
              <a:gd name="connsiteX5" fmla="*/ 2061782 w 4090575"/>
              <a:gd name="connsiteY5" fmla="*/ 727340 h 1546568"/>
              <a:gd name="connsiteX6" fmla="*/ 2441149 w 4090575"/>
              <a:gd name="connsiteY6" fmla="*/ 1519124 h 1546568"/>
              <a:gd name="connsiteX7" fmla="*/ 2985459 w 4090575"/>
              <a:gd name="connsiteY7" fmla="*/ 1539 h 1546568"/>
              <a:gd name="connsiteX8" fmla="*/ 3414310 w 4090575"/>
              <a:gd name="connsiteY8" fmla="*/ 809818 h 1546568"/>
              <a:gd name="connsiteX9" fmla="*/ 3744196 w 4090575"/>
              <a:gd name="connsiteY9" fmla="*/ 1486132 h 1546568"/>
              <a:gd name="connsiteX10" fmla="*/ 4090575 w 4090575"/>
              <a:gd name="connsiteY10" fmla="*/ 743836 h 1546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90575" h="1546568">
                <a:moveTo>
                  <a:pt x="0" y="991268"/>
                </a:moveTo>
                <a:cubicBezTo>
                  <a:pt x="127830" y="385059"/>
                  <a:pt x="140201" y="20784"/>
                  <a:pt x="329886" y="1539"/>
                </a:cubicBezTo>
                <a:cubicBezTo>
                  <a:pt x="519571" y="-17706"/>
                  <a:pt x="566306" y="422173"/>
                  <a:pt x="643277" y="677853"/>
                </a:cubicBezTo>
                <a:cubicBezTo>
                  <a:pt x="720248" y="933533"/>
                  <a:pt x="835710" y="1642840"/>
                  <a:pt x="989656" y="1535619"/>
                </a:cubicBezTo>
                <a:cubicBezTo>
                  <a:pt x="1143602" y="1428399"/>
                  <a:pt x="1256313" y="86765"/>
                  <a:pt x="1566955" y="34530"/>
                </a:cubicBezTo>
                <a:cubicBezTo>
                  <a:pt x="1877597" y="-17705"/>
                  <a:pt x="1982065" y="479908"/>
                  <a:pt x="2061782" y="727340"/>
                </a:cubicBezTo>
                <a:cubicBezTo>
                  <a:pt x="2141499" y="974772"/>
                  <a:pt x="2270709" y="1590605"/>
                  <a:pt x="2441149" y="1519124"/>
                </a:cubicBezTo>
                <a:cubicBezTo>
                  <a:pt x="2611589" y="1447643"/>
                  <a:pt x="2724293" y="37286"/>
                  <a:pt x="2985459" y="1539"/>
                </a:cubicBezTo>
                <a:cubicBezTo>
                  <a:pt x="3246625" y="-34208"/>
                  <a:pt x="3353831" y="562386"/>
                  <a:pt x="3414310" y="809818"/>
                </a:cubicBezTo>
                <a:cubicBezTo>
                  <a:pt x="3474789" y="1057250"/>
                  <a:pt x="3639732" y="1576857"/>
                  <a:pt x="3744196" y="1486132"/>
                </a:cubicBezTo>
                <a:cubicBezTo>
                  <a:pt x="3848660" y="1395407"/>
                  <a:pt x="3994359" y="829063"/>
                  <a:pt x="4090575" y="743836"/>
                </a:cubicBezTo>
              </a:path>
            </a:pathLst>
          </a:custGeom>
          <a:noFill/>
          <a:ln w="381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aramond"/>
              <a:ea typeface="+mn-ea"/>
              <a:cs typeface="Garamond"/>
            </a:endParaRPr>
          </a:p>
        </p:txBody>
      </p:sp>
      <p:sp>
        <p:nvSpPr>
          <p:cNvPr id="55" name="Cross 54">
            <a:extLst>
              <a:ext uri="{FF2B5EF4-FFF2-40B4-BE49-F238E27FC236}">
                <a16:creationId xmlns:a16="http://schemas.microsoft.com/office/drawing/2014/main" id="{F460E0A4-61E4-0D4C-88CA-71B0013E17F1}"/>
              </a:ext>
            </a:extLst>
          </p:cNvPr>
          <p:cNvSpPr>
            <a:spLocks noChangeAspect="1"/>
          </p:cNvSpPr>
          <p:nvPr/>
        </p:nvSpPr>
        <p:spPr>
          <a:xfrm rot="18957131">
            <a:off x="1636172" y="2932951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6" name="Cross 55">
            <a:extLst>
              <a:ext uri="{FF2B5EF4-FFF2-40B4-BE49-F238E27FC236}">
                <a16:creationId xmlns:a16="http://schemas.microsoft.com/office/drawing/2014/main" id="{89375E7F-3166-994A-A9F8-5B1786AA8AB1}"/>
              </a:ext>
            </a:extLst>
          </p:cNvPr>
          <p:cNvSpPr>
            <a:spLocks noChangeAspect="1"/>
          </p:cNvSpPr>
          <p:nvPr/>
        </p:nvSpPr>
        <p:spPr>
          <a:xfrm rot="18957131">
            <a:off x="1406837" y="2935511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7" name="Cross 56">
            <a:extLst>
              <a:ext uri="{FF2B5EF4-FFF2-40B4-BE49-F238E27FC236}">
                <a16:creationId xmlns:a16="http://schemas.microsoft.com/office/drawing/2014/main" id="{EF51742E-B4AE-354D-A2BF-BA3A36765138}"/>
              </a:ext>
            </a:extLst>
          </p:cNvPr>
          <p:cNvSpPr>
            <a:spLocks noChangeAspect="1"/>
          </p:cNvSpPr>
          <p:nvPr/>
        </p:nvSpPr>
        <p:spPr>
          <a:xfrm rot="18957131">
            <a:off x="2651126" y="292921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8" name="Cross 57">
            <a:extLst>
              <a:ext uri="{FF2B5EF4-FFF2-40B4-BE49-F238E27FC236}">
                <a16:creationId xmlns:a16="http://schemas.microsoft.com/office/drawing/2014/main" id="{93CA3C13-99AF-D148-997D-A7379ADEEE13}"/>
              </a:ext>
            </a:extLst>
          </p:cNvPr>
          <p:cNvSpPr>
            <a:spLocks noChangeAspect="1"/>
          </p:cNvSpPr>
          <p:nvPr/>
        </p:nvSpPr>
        <p:spPr>
          <a:xfrm rot="18957131">
            <a:off x="2373493" y="293177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9" name="Cross 58">
            <a:extLst>
              <a:ext uri="{FF2B5EF4-FFF2-40B4-BE49-F238E27FC236}">
                <a16:creationId xmlns:a16="http://schemas.microsoft.com/office/drawing/2014/main" id="{42A54541-3A3E-DB44-8660-D55862C0372E}"/>
              </a:ext>
            </a:extLst>
          </p:cNvPr>
          <p:cNvSpPr>
            <a:spLocks noChangeAspect="1"/>
          </p:cNvSpPr>
          <p:nvPr/>
        </p:nvSpPr>
        <p:spPr>
          <a:xfrm rot="18957131">
            <a:off x="3708119" y="292921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0" name="Cross 59">
            <a:extLst>
              <a:ext uri="{FF2B5EF4-FFF2-40B4-BE49-F238E27FC236}">
                <a16:creationId xmlns:a16="http://schemas.microsoft.com/office/drawing/2014/main" id="{5FA25C93-9D37-174E-9B74-D6A8286827FB}"/>
              </a:ext>
            </a:extLst>
          </p:cNvPr>
          <p:cNvSpPr>
            <a:spLocks noChangeAspect="1"/>
          </p:cNvSpPr>
          <p:nvPr/>
        </p:nvSpPr>
        <p:spPr>
          <a:xfrm rot="18957131">
            <a:off x="3475564" y="293177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1" name="Cross 60">
            <a:extLst>
              <a:ext uri="{FF2B5EF4-FFF2-40B4-BE49-F238E27FC236}">
                <a16:creationId xmlns:a16="http://schemas.microsoft.com/office/drawing/2014/main" id="{901013F6-3534-ED4D-A18C-07063B802527}"/>
              </a:ext>
            </a:extLst>
          </p:cNvPr>
          <p:cNvSpPr>
            <a:spLocks noChangeAspect="1"/>
          </p:cNvSpPr>
          <p:nvPr/>
        </p:nvSpPr>
        <p:spPr>
          <a:xfrm rot="18957131">
            <a:off x="1708081" y="3091791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2" name="Cross 61">
            <a:extLst>
              <a:ext uri="{FF2B5EF4-FFF2-40B4-BE49-F238E27FC236}">
                <a16:creationId xmlns:a16="http://schemas.microsoft.com/office/drawing/2014/main" id="{8A669F37-E17A-8B43-BD3F-228322F794AC}"/>
              </a:ext>
            </a:extLst>
          </p:cNvPr>
          <p:cNvSpPr>
            <a:spLocks noChangeAspect="1"/>
          </p:cNvSpPr>
          <p:nvPr/>
        </p:nvSpPr>
        <p:spPr>
          <a:xfrm rot="18957131">
            <a:off x="1343516" y="3094351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3" name="Cross 62">
            <a:extLst>
              <a:ext uri="{FF2B5EF4-FFF2-40B4-BE49-F238E27FC236}">
                <a16:creationId xmlns:a16="http://schemas.microsoft.com/office/drawing/2014/main" id="{DEB0E059-AB33-E940-B41B-803CBB6395F2}"/>
              </a:ext>
            </a:extLst>
          </p:cNvPr>
          <p:cNvSpPr>
            <a:spLocks noChangeAspect="1"/>
          </p:cNvSpPr>
          <p:nvPr/>
        </p:nvSpPr>
        <p:spPr>
          <a:xfrm rot="18957131">
            <a:off x="2774551" y="308805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4" name="Cross 63">
            <a:extLst>
              <a:ext uri="{FF2B5EF4-FFF2-40B4-BE49-F238E27FC236}">
                <a16:creationId xmlns:a16="http://schemas.microsoft.com/office/drawing/2014/main" id="{1F24EA8A-118E-284C-A501-739FFED73A1F}"/>
              </a:ext>
            </a:extLst>
          </p:cNvPr>
          <p:cNvSpPr>
            <a:spLocks noChangeAspect="1"/>
          </p:cNvSpPr>
          <p:nvPr/>
        </p:nvSpPr>
        <p:spPr>
          <a:xfrm rot="18957131">
            <a:off x="2271535" y="309061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5" name="Cross 64">
            <a:extLst>
              <a:ext uri="{FF2B5EF4-FFF2-40B4-BE49-F238E27FC236}">
                <a16:creationId xmlns:a16="http://schemas.microsoft.com/office/drawing/2014/main" id="{78F59997-A8B9-B247-B27F-D9E3791CF09A}"/>
              </a:ext>
            </a:extLst>
          </p:cNvPr>
          <p:cNvSpPr>
            <a:spLocks noChangeAspect="1"/>
          </p:cNvSpPr>
          <p:nvPr/>
        </p:nvSpPr>
        <p:spPr>
          <a:xfrm rot="18957131">
            <a:off x="3815446" y="308805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6" name="Cross 65">
            <a:extLst>
              <a:ext uri="{FF2B5EF4-FFF2-40B4-BE49-F238E27FC236}">
                <a16:creationId xmlns:a16="http://schemas.microsoft.com/office/drawing/2014/main" id="{0B07A184-9F89-F646-A77A-3DA3EDD41D50}"/>
              </a:ext>
            </a:extLst>
          </p:cNvPr>
          <p:cNvSpPr>
            <a:spLocks noChangeAspect="1"/>
          </p:cNvSpPr>
          <p:nvPr/>
        </p:nvSpPr>
        <p:spPr>
          <a:xfrm rot="18957131">
            <a:off x="3386484" y="309061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7" name="Cross 66">
            <a:extLst>
              <a:ext uri="{FF2B5EF4-FFF2-40B4-BE49-F238E27FC236}">
                <a16:creationId xmlns:a16="http://schemas.microsoft.com/office/drawing/2014/main" id="{12A095B1-65F6-0242-8218-0AB6C443BDE9}"/>
              </a:ext>
            </a:extLst>
          </p:cNvPr>
          <p:cNvSpPr>
            <a:spLocks noChangeAspect="1"/>
          </p:cNvSpPr>
          <p:nvPr/>
        </p:nvSpPr>
        <p:spPr>
          <a:xfrm rot="18957131">
            <a:off x="1772474" y="3252777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8" name="Cross 67">
            <a:extLst>
              <a:ext uri="{FF2B5EF4-FFF2-40B4-BE49-F238E27FC236}">
                <a16:creationId xmlns:a16="http://schemas.microsoft.com/office/drawing/2014/main" id="{62DA2F51-1D89-6D47-8A17-F2E91A15DCD1}"/>
              </a:ext>
            </a:extLst>
          </p:cNvPr>
          <p:cNvSpPr>
            <a:spLocks noChangeAspect="1"/>
          </p:cNvSpPr>
          <p:nvPr/>
        </p:nvSpPr>
        <p:spPr>
          <a:xfrm rot="18957131">
            <a:off x="1298441" y="3255337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9" name="Cross 68">
            <a:extLst>
              <a:ext uri="{FF2B5EF4-FFF2-40B4-BE49-F238E27FC236}">
                <a16:creationId xmlns:a16="http://schemas.microsoft.com/office/drawing/2014/main" id="{9F8AC07C-6E9A-2A47-917A-C239743B59E6}"/>
              </a:ext>
            </a:extLst>
          </p:cNvPr>
          <p:cNvSpPr>
            <a:spLocks noChangeAspect="1"/>
          </p:cNvSpPr>
          <p:nvPr/>
        </p:nvSpPr>
        <p:spPr>
          <a:xfrm rot="18957131">
            <a:off x="2845386" y="3249039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0" name="Cross 69">
            <a:extLst>
              <a:ext uri="{FF2B5EF4-FFF2-40B4-BE49-F238E27FC236}">
                <a16:creationId xmlns:a16="http://schemas.microsoft.com/office/drawing/2014/main" id="{CEA574D6-F8D0-9B4C-B000-D21D360C2A46}"/>
              </a:ext>
            </a:extLst>
          </p:cNvPr>
          <p:cNvSpPr>
            <a:spLocks noChangeAspect="1"/>
          </p:cNvSpPr>
          <p:nvPr/>
        </p:nvSpPr>
        <p:spPr>
          <a:xfrm rot="18957131">
            <a:off x="2207141" y="3251599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1" name="Cross 70">
            <a:extLst>
              <a:ext uri="{FF2B5EF4-FFF2-40B4-BE49-F238E27FC236}">
                <a16:creationId xmlns:a16="http://schemas.microsoft.com/office/drawing/2014/main" id="{42E6E155-486E-D744-B07C-F5AE45023F74}"/>
              </a:ext>
            </a:extLst>
          </p:cNvPr>
          <p:cNvSpPr>
            <a:spLocks noChangeAspect="1"/>
          </p:cNvSpPr>
          <p:nvPr/>
        </p:nvSpPr>
        <p:spPr>
          <a:xfrm rot="18957131">
            <a:off x="3879839" y="3249039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2" name="Cross 71">
            <a:extLst>
              <a:ext uri="{FF2B5EF4-FFF2-40B4-BE49-F238E27FC236}">
                <a16:creationId xmlns:a16="http://schemas.microsoft.com/office/drawing/2014/main" id="{4E94107B-8E05-8B4E-BBF4-3015CBCFF615}"/>
              </a:ext>
            </a:extLst>
          </p:cNvPr>
          <p:cNvSpPr>
            <a:spLocks noChangeAspect="1"/>
          </p:cNvSpPr>
          <p:nvPr/>
        </p:nvSpPr>
        <p:spPr>
          <a:xfrm rot="18957131">
            <a:off x="3328531" y="3251599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3" name="Cross 72">
            <a:extLst>
              <a:ext uri="{FF2B5EF4-FFF2-40B4-BE49-F238E27FC236}">
                <a16:creationId xmlns:a16="http://schemas.microsoft.com/office/drawing/2014/main" id="{9F3FEEFB-2526-8A49-A7ED-B3218CAA3B3B}"/>
              </a:ext>
            </a:extLst>
          </p:cNvPr>
          <p:cNvSpPr>
            <a:spLocks noChangeAspect="1"/>
          </p:cNvSpPr>
          <p:nvPr/>
        </p:nvSpPr>
        <p:spPr>
          <a:xfrm rot="18957131">
            <a:off x="2142741" y="3426641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4" name="Cross 73">
            <a:extLst>
              <a:ext uri="{FF2B5EF4-FFF2-40B4-BE49-F238E27FC236}">
                <a16:creationId xmlns:a16="http://schemas.microsoft.com/office/drawing/2014/main" id="{D76AD484-E79B-C747-B688-18D7962C870F}"/>
              </a:ext>
            </a:extLst>
          </p:cNvPr>
          <p:cNvSpPr>
            <a:spLocks noChangeAspect="1"/>
          </p:cNvSpPr>
          <p:nvPr/>
        </p:nvSpPr>
        <p:spPr>
          <a:xfrm rot="18957131">
            <a:off x="1839353" y="3429201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5" name="Cross 74">
            <a:extLst>
              <a:ext uri="{FF2B5EF4-FFF2-40B4-BE49-F238E27FC236}">
                <a16:creationId xmlns:a16="http://schemas.microsoft.com/office/drawing/2014/main" id="{FD767CA2-5225-594C-84FD-5FC673E49F05}"/>
              </a:ext>
            </a:extLst>
          </p:cNvPr>
          <p:cNvSpPr>
            <a:spLocks noChangeAspect="1"/>
          </p:cNvSpPr>
          <p:nvPr/>
        </p:nvSpPr>
        <p:spPr>
          <a:xfrm rot="18957131">
            <a:off x="3273608" y="342290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6" name="Cross 75">
            <a:extLst>
              <a:ext uri="{FF2B5EF4-FFF2-40B4-BE49-F238E27FC236}">
                <a16:creationId xmlns:a16="http://schemas.microsoft.com/office/drawing/2014/main" id="{8142B127-8336-FC4D-A059-0BD3FE61C82E}"/>
              </a:ext>
            </a:extLst>
          </p:cNvPr>
          <p:cNvSpPr>
            <a:spLocks noChangeAspect="1"/>
          </p:cNvSpPr>
          <p:nvPr/>
        </p:nvSpPr>
        <p:spPr>
          <a:xfrm rot="18957131">
            <a:off x="2931578" y="342546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7" name="Cross 76">
            <a:extLst>
              <a:ext uri="{FF2B5EF4-FFF2-40B4-BE49-F238E27FC236}">
                <a16:creationId xmlns:a16="http://schemas.microsoft.com/office/drawing/2014/main" id="{A1CC757C-602F-1740-A609-1D691F023F22}"/>
              </a:ext>
            </a:extLst>
          </p:cNvPr>
          <p:cNvSpPr>
            <a:spLocks noChangeAspect="1"/>
          </p:cNvSpPr>
          <p:nvPr/>
        </p:nvSpPr>
        <p:spPr>
          <a:xfrm rot="18957131">
            <a:off x="4298405" y="342290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8" name="Cross 77">
            <a:extLst>
              <a:ext uri="{FF2B5EF4-FFF2-40B4-BE49-F238E27FC236}">
                <a16:creationId xmlns:a16="http://schemas.microsoft.com/office/drawing/2014/main" id="{3171B523-C78B-5A4E-BD19-BD6294DF477F}"/>
              </a:ext>
            </a:extLst>
          </p:cNvPr>
          <p:cNvSpPr>
            <a:spLocks noChangeAspect="1"/>
          </p:cNvSpPr>
          <p:nvPr/>
        </p:nvSpPr>
        <p:spPr>
          <a:xfrm rot="18957131">
            <a:off x="3957553" y="3425463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9" name="Cross 78">
            <a:extLst>
              <a:ext uri="{FF2B5EF4-FFF2-40B4-BE49-F238E27FC236}">
                <a16:creationId xmlns:a16="http://schemas.microsoft.com/office/drawing/2014/main" id="{DBF982D3-3577-304A-9DA1-0E9165CDABD8}"/>
              </a:ext>
            </a:extLst>
          </p:cNvPr>
          <p:cNvSpPr>
            <a:spLocks noChangeAspect="1"/>
          </p:cNvSpPr>
          <p:nvPr/>
        </p:nvSpPr>
        <p:spPr>
          <a:xfrm rot="18957131">
            <a:off x="2083112" y="3597500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0" name="Cross 79">
            <a:extLst>
              <a:ext uri="{FF2B5EF4-FFF2-40B4-BE49-F238E27FC236}">
                <a16:creationId xmlns:a16="http://schemas.microsoft.com/office/drawing/2014/main" id="{E9468BF6-AF7B-9B4F-A54D-432B8AF3EF6E}"/>
              </a:ext>
            </a:extLst>
          </p:cNvPr>
          <p:cNvSpPr>
            <a:spLocks noChangeAspect="1"/>
          </p:cNvSpPr>
          <p:nvPr/>
        </p:nvSpPr>
        <p:spPr>
          <a:xfrm rot="18957131">
            <a:off x="1914102" y="3600060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1" name="Cross 80">
            <a:extLst>
              <a:ext uri="{FF2B5EF4-FFF2-40B4-BE49-F238E27FC236}">
                <a16:creationId xmlns:a16="http://schemas.microsoft.com/office/drawing/2014/main" id="{93A6F463-0A0D-F340-878E-AC31B52AA154}"/>
              </a:ext>
            </a:extLst>
          </p:cNvPr>
          <p:cNvSpPr>
            <a:spLocks noChangeAspect="1"/>
          </p:cNvSpPr>
          <p:nvPr/>
        </p:nvSpPr>
        <p:spPr>
          <a:xfrm rot="18957131">
            <a:off x="3206016" y="3593762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2" name="Cross 81">
            <a:extLst>
              <a:ext uri="{FF2B5EF4-FFF2-40B4-BE49-F238E27FC236}">
                <a16:creationId xmlns:a16="http://schemas.microsoft.com/office/drawing/2014/main" id="{F5591721-677F-E041-93F7-64108C8DA34A}"/>
              </a:ext>
            </a:extLst>
          </p:cNvPr>
          <p:cNvSpPr>
            <a:spLocks noChangeAspect="1"/>
          </p:cNvSpPr>
          <p:nvPr/>
        </p:nvSpPr>
        <p:spPr>
          <a:xfrm rot="18957131">
            <a:off x="3026808" y="3596322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3" name="Cross 82">
            <a:extLst>
              <a:ext uri="{FF2B5EF4-FFF2-40B4-BE49-F238E27FC236}">
                <a16:creationId xmlns:a16="http://schemas.microsoft.com/office/drawing/2014/main" id="{F22769D6-4BAD-4745-AD43-3B6926B3F517}"/>
              </a:ext>
            </a:extLst>
          </p:cNvPr>
          <p:cNvSpPr>
            <a:spLocks noChangeAspect="1"/>
          </p:cNvSpPr>
          <p:nvPr/>
        </p:nvSpPr>
        <p:spPr>
          <a:xfrm rot="18957131">
            <a:off x="4196334" y="3593762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4" name="Cross 83">
            <a:extLst>
              <a:ext uri="{FF2B5EF4-FFF2-40B4-BE49-F238E27FC236}">
                <a16:creationId xmlns:a16="http://schemas.microsoft.com/office/drawing/2014/main" id="{4379CFBC-A13B-DC4C-ACEA-D3B171BD6655}"/>
              </a:ext>
            </a:extLst>
          </p:cNvPr>
          <p:cNvSpPr>
            <a:spLocks noChangeAspect="1"/>
          </p:cNvSpPr>
          <p:nvPr/>
        </p:nvSpPr>
        <p:spPr>
          <a:xfrm rot="18957131">
            <a:off x="4059029" y="3596322"/>
            <a:ext cx="64903" cy="40733"/>
          </a:xfrm>
          <a:prstGeom prst="plus">
            <a:avLst>
              <a:gd name="adj" fmla="val 3957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EE3D7B8B-B3FE-B240-BE3D-0F3C4D4AA27C}"/>
              </a:ext>
            </a:extLst>
          </p:cNvPr>
          <p:cNvCxnSpPr>
            <a:cxnSpLocks/>
          </p:cNvCxnSpPr>
          <p:nvPr/>
        </p:nvCxnSpPr>
        <p:spPr>
          <a:xfrm rot="5400000">
            <a:off x="2874453" y="1405079"/>
            <a:ext cx="0" cy="3096000"/>
          </a:xfrm>
          <a:prstGeom prst="straightConnector1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2BA7131B-4960-7544-9DA8-9F076DC95401}"/>
              </a:ext>
            </a:extLst>
          </p:cNvPr>
          <p:cNvCxnSpPr>
            <a:cxnSpLocks/>
          </p:cNvCxnSpPr>
          <p:nvPr/>
        </p:nvCxnSpPr>
        <p:spPr>
          <a:xfrm rot="5400000">
            <a:off x="2867584" y="1570094"/>
            <a:ext cx="0" cy="3096000"/>
          </a:xfrm>
          <a:prstGeom prst="straightConnector1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51E3722-9324-5E42-90ED-AC4F15C3D02D}"/>
              </a:ext>
            </a:extLst>
          </p:cNvPr>
          <p:cNvCxnSpPr>
            <a:cxnSpLocks/>
          </p:cNvCxnSpPr>
          <p:nvPr/>
        </p:nvCxnSpPr>
        <p:spPr>
          <a:xfrm rot="5400000">
            <a:off x="2874453" y="1731236"/>
            <a:ext cx="0" cy="3096000"/>
          </a:xfrm>
          <a:prstGeom prst="straightConnector1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4B07A72-B2BA-1C4C-AB64-D68D5FC044CD}"/>
              </a:ext>
            </a:extLst>
          </p:cNvPr>
          <p:cNvCxnSpPr>
            <a:cxnSpLocks/>
          </p:cNvCxnSpPr>
          <p:nvPr/>
        </p:nvCxnSpPr>
        <p:spPr>
          <a:xfrm rot="5400000">
            <a:off x="2867584" y="1900389"/>
            <a:ext cx="0" cy="3096000"/>
          </a:xfrm>
          <a:prstGeom prst="straightConnector1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F896851-7739-E841-9C14-291F19AD5B3D}"/>
              </a:ext>
            </a:extLst>
          </p:cNvPr>
          <p:cNvCxnSpPr>
            <a:cxnSpLocks/>
          </p:cNvCxnSpPr>
          <p:nvPr/>
        </p:nvCxnSpPr>
        <p:spPr>
          <a:xfrm rot="5400000">
            <a:off x="2870315" y="2071232"/>
            <a:ext cx="0" cy="3096000"/>
          </a:xfrm>
          <a:prstGeom prst="straightConnector1">
            <a:avLst/>
          </a:prstGeom>
          <a:ln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1F823454-C15C-174C-8A2E-6F98657C2595}"/>
              </a:ext>
            </a:extLst>
          </p:cNvPr>
          <p:cNvCxnSpPr>
            <a:cxnSpLocks/>
          </p:cNvCxnSpPr>
          <p:nvPr/>
        </p:nvCxnSpPr>
        <p:spPr>
          <a:xfrm rot="10800000">
            <a:off x="4752497" y="2953495"/>
            <a:ext cx="0" cy="1296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6D464F4C-5070-D742-B326-F7BFC5A5FE10}"/>
              </a:ext>
            </a:extLst>
          </p:cNvPr>
          <p:cNvCxnSpPr>
            <a:cxnSpLocks/>
          </p:cNvCxnSpPr>
          <p:nvPr/>
        </p:nvCxnSpPr>
        <p:spPr>
          <a:xfrm rot="10800000">
            <a:off x="4688938" y="3117081"/>
            <a:ext cx="0" cy="1044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C21F481B-9991-9947-AD08-4923ADB4BD31}"/>
              </a:ext>
            </a:extLst>
          </p:cNvPr>
          <p:cNvCxnSpPr>
            <a:cxnSpLocks/>
          </p:cNvCxnSpPr>
          <p:nvPr/>
        </p:nvCxnSpPr>
        <p:spPr>
          <a:xfrm rot="10800000">
            <a:off x="4631374" y="3270159"/>
            <a:ext cx="0" cy="792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95D0C6D-CED3-234F-B425-A180E8BA7148}"/>
              </a:ext>
            </a:extLst>
          </p:cNvPr>
          <p:cNvCxnSpPr>
            <a:cxnSpLocks/>
          </p:cNvCxnSpPr>
          <p:nvPr/>
        </p:nvCxnSpPr>
        <p:spPr>
          <a:xfrm rot="10800000">
            <a:off x="4572649" y="3439617"/>
            <a:ext cx="0" cy="540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CC5E4891-4BC8-AC45-8325-F6474EA0205C}"/>
              </a:ext>
            </a:extLst>
          </p:cNvPr>
          <p:cNvCxnSpPr>
            <a:cxnSpLocks/>
          </p:cNvCxnSpPr>
          <p:nvPr/>
        </p:nvCxnSpPr>
        <p:spPr>
          <a:xfrm rot="10800000">
            <a:off x="4516330" y="3633765"/>
            <a:ext cx="0" cy="252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8E0E80DF-AC4B-534B-ACC8-C87D7E81582C}"/>
              </a:ext>
            </a:extLst>
          </p:cNvPr>
          <p:cNvCxnSpPr>
            <a:cxnSpLocks/>
          </p:cNvCxnSpPr>
          <p:nvPr/>
        </p:nvCxnSpPr>
        <p:spPr>
          <a:xfrm rot="5400000">
            <a:off x="4554471" y="3193127"/>
            <a:ext cx="0" cy="1548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37E46436-4CB0-DD44-8EFB-2214953962A7}"/>
              </a:ext>
            </a:extLst>
          </p:cNvPr>
          <p:cNvCxnSpPr>
            <a:cxnSpLocks/>
          </p:cNvCxnSpPr>
          <p:nvPr/>
        </p:nvCxnSpPr>
        <p:spPr>
          <a:xfrm rot="5400000">
            <a:off x="4527900" y="3396977"/>
            <a:ext cx="0" cy="90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B10D9FB9-7C9D-224F-A872-E0FAFC63208B}"/>
              </a:ext>
            </a:extLst>
          </p:cNvPr>
          <p:cNvCxnSpPr>
            <a:cxnSpLocks/>
          </p:cNvCxnSpPr>
          <p:nvPr/>
        </p:nvCxnSpPr>
        <p:spPr>
          <a:xfrm rot="5400000">
            <a:off x="4500816" y="3614981"/>
            <a:ext cx="0" cy="36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94937CD2-EDEF-D84A-9EF3-10B0570F3B3A}"/>
              </a:ext>
            </a:extLst>
          </p:cNvPr>
          <p:cNvSpPr txBox="1"/>
          <p:nvPr/>
        </p:nvSpPr>
        <p:spPr>
          <a:xfrm rot="16200000">
            <a:off x="1048523" y="2867445"/>
            <a:ext cx="34871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" dirty="0">
                <a:latin typeface="Garamond"/>
                <a:cs typeface="Garamond"/>
              </a:rPr>
              <a:t>Bin 1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8CF523D-7894-A844-8D14-4C0A538CC9B7}"/>
              </a:ext>
            </a:extLst>
          </p:cNvPr>
          <p:cNvSpPr txBox="1"/>
          <p:nvPr/>
        </p:nvSpPr>
        <p:spPr>
          <a:xfrm rot="16200000">
            <a:off x="1042144" y="3534963"/>
            <a:ext cx="34871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" dirty="0">
                <a:latin typeface="Garamond"/>
                <a:cs typeface="Garamond"/>
              </a:rPr>
              <a:t>Bin 5</a:t>
            </a: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B4B49B07-21F5-A74B-A818-C83D890379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8982" y="5142594"/>
            <a:ext cx="550281" cy="550281"/>
          </a:xfrm>
          <a:prstGeom prst="rect">
            <a:avLst/>
          </a:prstGeom>
        </p:spPr>
      </p:pic>
      <p:grpSp>
        <p:nvGrpSpPr>
          <p:cNvPr id="230" name="Group 229">
            <a:extLst>
              <a:ext uri="{FF2B5EF4-FFF2-40B4-BE49-F238E27FC236}">
                <a16:creationId xmlns:a16="http://schemas.microsoft.com/office/drawing/2014/main" id="{390BFF56-84A2-D14E-B9AE-57685C923797}"/>
              </a:ext>
            </a:extLst>
          </p:cNvPr>
          <p:cNvGrpSpPr>
            <a:grpSpLocks noChangeAspect="1"/>
          </p:cNvGrpSpPr>
          <p:nvPr/>
        </p:nvGrpSpPr>
        <p:grpSpPr>
          <a:xfrm>
            <a:off x="3909385" y="4448901"/>
            <a:ext cx="520356" cy="522000"/>
            <a:chOff x="7051432" y="3376746"/>
            <a:chExt cx="614394" cy="616335"/>
          </a:xfrm>
        </p:grpSpPr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E1541E56-A4C6-E74F-8319-E375C76DF0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7000"/>
                      </a14:imgEffect>
                      <a14:imgEffect>
                        <a14:brightnessContrast bright="41000" contrast="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68" t="16228" r="9038" b="1823"/>
            <a:stretch/>
          </p:blipFill>
          <p:spPr>
            <a:xfrm>
              <a:off x="7051432" y="3376746"/>
              <a:ext cx="614394" cy="616335"/>
            </a:xfrm>
            <a:prstGeom prst="rect">
              <a:avLst/>
            </a:prstGeom>
            <a:ln w="28575">
              <a:solidFill>
                <a:srgbClr val="96B4D6"/>
              </a:solidFill>
            </a:ln>
          </p:spPr>
        </p:pic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A5DE2FFF-D1E2-1444-AA77-5079DDCB2F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98718" y="3877386"/>
              <a:ext cx="533944" cy="0"/>
            </a:xfrm>
            <a:prstGeom prst="line">
              <a:avLst/>
            </a:prstGeom>
            <a:ln w="28575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31CBE6F3-F298-9E4D-9F78-4B1F7B5A16F5}"/>
              </a:ext>
            </a:extLst>
          </p:cNvPr>
          <p:cNvGrpSpPr>
            <a:grpSpLocks noChangeAspect="1"/>
          </p:cNvGrpSpPr>
          <p:nvPr/>
        </p:nvGrpSpPr>
        <p:grpSpPr>
          <a:xfrm>
            <a:off x="3256311" y="4436666"/>
            <a:ext cx="520356" cy="522000"/>
            <a:chOff x="6290054" y="3364511"/>
            <a:chExt cx="614394" cy="616335"/>
          </a:xfrm>
        </p:grpSpPr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9064632C-8838-5B41-B691-F2A5F43CB4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7000"/>
                      </a14:imgEffect>
                      <a14:imgEffect>
                        <a14:brightnessContrast bright="41000" contrast="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28" t="13194" r="7778" b="4857"/>
            <a:stretch/>
          </p:blipFill>
          <p:spPr>
            <a:xfrm>
              <a:off x="6290054" y="3364511"/>
              <a:ext cx="614394" cy="616335"/>
            </a:xfrm>
            <a:prstGeom prst="rect">
              <a:avLst/>
            </a:prstGeom>
            <a:ln w="28575">
              <a:solidFill>
                <a:srgbClr val="D89695"/>
              </a:solidFill>
            </a:ln>
          </p:spPr>
        </p:pic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979C33D2-CA7F-AF4C-888C-26360A32CA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5058" y="3894400"/>
              <a:ext cx="533944" cy="0"/>
            </a:xfrm>
            <a:prstGeom prst="line">
              <a:avLst/>
            </a:prstGeom>
            <a:ln w="28575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A1ACBDD4-8B97-0B48-8572-B73FF5B79C6D}"/>
              </a:ext>
            </a:extLst>
          </p:cNvPr>
          <p:cNvGrpSpPr>
            <a:grpSpLocks noChangeAspect="1"/>
          </p:cNvGrpSpPr>
          <p:nvPr/>
        </p:nvGrpSpPr>
        <p:grpSpPr>
          <a:xfrm>
            <a:off x="2603239" y="4444693"/>
            <a:ext cx="520356" cy="522000"/>
            <a:chOff x="5518950" y="3372538"/>
            <a:chExt cx="614394" cy="616335"/>
          </a:xfrm>
        </p:grpSpPr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D9035343-2B77-184B-A9E0-4F1543BB4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7000"/>
                      </a14:imgEffect>
                      <a14:imgEffect>
                        <a14:brightnessContrast bright="41000" contrast="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3" t="10372" r="6934" b="7679"/>
            <a:stretch/>
          </p:blipFill>
          <p:spPr>
            <a:xfrm>
              <a:off x="5518950" y="3372538"/>
              <a:ext cx="614394" cy="616335"/>
            </a:xfrm>
            <a:prstGeom prst="rect">
              <a:avLst/>
            </a:prstGeom>
            <a:ln w="28575">
              <a:solidFill>
                <a:srgbClr val="B3A3C6"/>
              </a:solidFill>
            </a:ln>
          </p:spPr>
        </p:pic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59B13B10-CDCA-7440-B62C-B0234EEEEB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58697" y="3912186"/>
              <a:ext cx="533944" cy="0"/>
            </a:xfrm>
            <a:prstGeom prst="line">
              <a:avLst/>
            </a:prstGeom>
            <a:ln w="28575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AC4133C7-1627-8248-A5CB-9935775F53E6}"/>
              </a:ext>
            </a:extLst>
          </p:cNvPr>
          <p:cNvGrpSpPr>
            <a:grpSpLocks noChangeAspect="1"/>
          </p:cNvGrpSpPr>
          <p:nvPr/>
        </p:nvGrpSpPr>
        <p:grpSpPr>
          <a:xfrm>
            <a:off x="1950167" y="4444693"/>
            <a:ext cx="520356" cy="522000"/>
            <a:chOff x="4757572" y="3372538"/>
            <a:chExt cx="614394" cy="616335"/>
          </a:xfrm>
        </p:grpSpPr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A5B73A00-329C-0345-A609-A99E02A97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7000"/>
                      </a14:imgEffect>
                      <a14:imgEffect>
                        <a14:brightnessContrast bright="41000" contrast="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8" t="7371" r="6808" b="10680"/>
            <a:stretch/>
          </p:blipFill>
          <p:spPr>
            <a:xfrm>
              <a:off x="4757572" y="3372538"/>
              <a:ext cx="614394" cy="616335"/>
            </a:xfrm>
            <a:prstGeom prst="rect">
              <a:avLst/>
            </a:prstGeom>
            <a:ln w="28575">
              <a:solidFill>
                <a:srgbClr val="FED86F"/>
              </a:solidFill>
            </a:ln>
          </p:spPr>
        </p:pic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90B7643D-20B1-FA49-847D-39805C627E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02577" y="3947912"/>
              <a:ext cx="533944" cy="0"/>
            </a:xfrm>
            <a:prstGeom prst="line">
              <a:avLst/>
            </a:prstGeom>
            <a:ln w="28575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A2C415AD-6613-1F42-99A7-341B89A20ABC}"/>
              </a:ext>
            </a:extLst>
          </p:cNvPr>
          <p:cNvGrpSpPr>
            <a:grpSpLocks noChangeAspect="1"/>
          </p:cNvGrpSpPr>
          <p:nvPr/>
        </p:nvGrpSpPr>
        <p:grpSpPr>
          <a:xfrm>
            <a:off x="1297095" y="4452719"/>
            <a:ext cx="520356" cy="522000"/>
            <a:chOff x="3986469" y="3380564"/>
            <a:chExt cx="614394" cy="616335"/>
          </a:xfrm>
        </p:grpSpPr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F4110A42-71FD-E640-8FA0-86D4BAB491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7000"/>
                      </a14:imgEffect>
                      <a14:imgEffect>
                        <a14:brightnessContrast bright="41000" contrast="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3" t="4549" r="6934" b="13502"/>
            <a:stretch/>
          </p:blipFill>
          <p:spPr>
            <a:xfrm>
              <a:off x="3986469" y="3380564"/>
              <a:ext cx="614394" cy="616335"/>
            </a:xfrm>
            <a:prstGeom prst="rect">
              <a:avLst/>
            </a:prstGeom>
            <a:ln w="28575">
              <a:solidFill>
                <a:srgbClr val="F2B18A"/>
              </a:solidFill>
            </a:ln>
          </p:spPr>
        </p:pic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8A95909-2748-A949-A9EE-0B59C2D7C3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26216" y="3973843"/>
              <a:ext cx="533944" cy="0"/>
            </a:xfrm>
            <a:prstGeom prst="line">
              <a:avLst/>
            </a:prstGeom>
            <a:ln w="28575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6" name="Picture 115">
            <a:extLst>
              <a:ext uri="{FF2B5EF4-FFF2-40B4-BE49-F238E27FC236}">
                <a16:creationId xmlns:a16="http://schemas.microsoft.com/office/drawing/2014/main" id="{60718DA1-9882-C84B-8614-A1E30B5266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3268" y="5142593"/>
            <a:ext cx="550281" cy="550281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D718A881-9D67-004B-B042-7DBB0FCF3D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2321125" y="5142593"/>
            <a:ext cx="550281" cy="550281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B85C1A27-C7B1-F743-A60A-048C43EECA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3625410" y="5142593"/>
            <a:ext cx="550281" cy="550281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13D1D5B9-A255-6E43-83BC-9D8D6A4E48A6}"/>
              </a:ext>
            </a:extLst>
          </p:cNvPr>
          <p:cNvSpPr txBox="1"/>
          <p:nvPr/>
        </p:nvSpPr>
        <p:spPr>
          <a:xfrm>
            <a:off x="576565" y="5222282"/>
            <a:ext cx="1201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Garamond"/>
                <a:cs typeface="Garamond"/>
              </a:rPr>
              <a:t>3D Respiratory motion fields</a:t>
            </a:r>
          </a:p>
        </p:txBody>
      </p:sp>
      <p:sp>
        <p:nvSpPr>
          <p:cNvPr id="121" name="Rectangle 7">
            <a:extLst>
              <a:ext uri="{FF2B5EF4-FFF2-40B4-BE49-F238E27FC236}">
                <a16:creationId xmlns:a16="http://schemas.microsoft.com/office/drawing/2014/main" id="{303B914A-638E-264F-BF71-E57252441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47" y="5802576"/>
            <a:ext cx="4289714" cy="2317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1127" tIns="45649" rIns="91127" bIns="45649">
            <a:spAutoFit/>
          </a:bodyPr>
          <a:lstStyle/>
          <a:p>
            <a:pPr algn="ctr" defTabSz="91383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rPr>
              <a:t>Beat to beat 2D translation motion correction and 3D nonrigid motion estimation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F142DF1C-615D-0E48-B0B3-6A02675AB2F8}"/>
              </a:ext>
            </a:extLst>
          </p:cNvPr>
          <p:cNvCxnSpPr/>
          <p:nvPr/>
        </p:nvCxnSpPr>
        <p:spPr>
          <a:xfrm flipV="1">
            <a:off x="1338648" y="1502777"/>
            <a:ext cx="620464" cy="232433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D95E22F8-C1EB-E842-BBB2-12660EC4671E}"/>
              </a:ext>
            </a:extLst>
          </p:cNvPr>
          <p:cNvCxnSpPr/>
          <p:nvPr/>
        </p:nvCxnSpPr>
        <p:spPr>
          <a:xfrm flipV="1">
            <a:off x="1806005" y="1501331"/>
            <a:ext cx="323215" cy="233878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DD64E110-8AE2-6A4F-A671-9F156FD2CE1C}"/>
              </a:ext>
            </a:extLst>
          </p:cNvPr>
          <p:cNvCxnSpPr/>
          <p:nvPr/>
        </p:nvCxnSpPr>
        <p:spPr>
          <a:xfrm flipH="1" flipV="1">
            <a:off x="2122811" y="1504549"/>
            <a:ext cx="68128" cy="125633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59F8BE29-F85B-A14F-946F-E0F84A26C4A6}"/>
              </a:ext>
            </a:extLst>
          </p:cNvPr>
          <p:cNvCxnSpPr/>
          <p:nvPr/>
        </p:nvCxnSpPr>
        <p:spPr>
          <a:xfrm flipH="1" flipV="1">
            <a:off x="2529835" y="1504549"/>
            <a:ext cx="322418" cy="12759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6EA18A28-3282-6F4A-BE1F-BF2FB6D9823B}"/>
              </a:ext>
            </a:extLst>
          </p:cNvPr>
          <p:cNvCxnSpPr/>
          <p:nvPr/>
        </p:nvCxnSpPr>
        <p:spPr>
          <a:xfrm flipV="1">
            <a:off x="3356393" y="1501331"/>
            <a:ext cx="634230" cy="238325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0D2530D-7596-CB4E-84C4-B07E37889227}"/>
              </a:ext>
            </a:extLst>
          </p:cNvPr>
          <p:cNvCxnSpPr/>
          <p:nvPr/>
        </p:nvCxnSpPr>
        <p:spPr>
          <a:xfrm flipV="1">
            <a:off x="3829991" y="1501332"/>
            <a:ext cx="313219" cy="236274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" name="Picture 134">
            <a:extLst>
              <a:ext uri="{FF2B5EF4-FFF2-40B4-BE49-F238E27FC236}">
                <a16:creationId xmlns:a16="http://schemas.microsoft.com/office/drawing/2014/main" id="{45712D9E-4472-1645-9026-32D2375ED55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r="13226"/>
          <a:stretch/>
        </p:blipFill>
        <p:spPr>
          <a:xfrm>
            <a:off x="2774949" y="824279"/>
            <a:ext cx="761318" cy="1031022"/>
          </a:xfrm>
          <a:prstGeom prst="rect">
            <a:avLst/>
          </a:prstGeom>
        </p:spPr>
      </p:pic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E82F00E9-4D27-D444-ABF8-303EBFEA1F39}"/>
              </a:ext>
            </a:extLst>
          </p:cNvPr>
          <p:cNvCxnSpPr/>
          <p:nvPr/>
        </p:nvCxnSpPr>
        <p:spPr>
          <a:xfrm>
            <a:off x="1502401" y="1500205"/>
            <a:ext cx="127409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7001F3F3-3CFC-EE45-AE13-872666BEA0DA}"/>
              </a:ext>
            </a:extLst>
          </p:cNvPr>
          <p:cNvCxnSpPr/>
          <p:nvPr/>
        </p:nvCxnSpPr>
        <p:spPr>
          <a:xfrm>
            <a:off x="3536266" y="1501331"/>
            <a:ext cx="142782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8" name="Picture 137">
            <a:extLst>
              <a:ext uri="{FF2B5EF4-FFF2-40B4-BE49-F238E27FC236}">
                <a16:creationId xmlns:a16="http://schemas.microsoft.com/office/drawing/2014/main" id="{C3484308-1997-9443-A0CA-111C2FF5D8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7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81" y="1747717"/>
            <a:ext cx="464820" cy="42031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409CFDFB-BC62-0141-8E0F-4AF0C541C42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7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365" y="1747927"/>
            <a:ext cx="464820" cy="42031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CFF11C01-86BA-DD4C-9BE0-8CDE64CB75A5}"/>
              </a:ext>
            </a:extLst>
          </p:cNvPr>
          <p:cNvCxnSpPr/>
          <p:nvPr/>
        </p:nvCxnSpPr>
        <p:spPr>
          <a:xfrm>
            <a:off x="4844902" y="1452630"/>
            <a:ext cx="0" cy="10383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B793DF4D-7433-A04C-93BB-1079733C0796}"/>
              </a:ext>
            </a:extLst>
          </p:cNvPr>
          <p:cNvCxnSpPr/>
          <p:nvPr/>
        </p:nvCxnSpPr>
        <p:spPr>
          <a:xfrm>
            <a:off x="4896042" y="1436581"/>
            <a:ext cx="0" cy="10383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17F82B8A-6647-FA4D-9304-157546256730}"/>
              </a:ext>
            </a:extLst>
          </p:cNvPr>
          <p:cNvCxnSpPr/>
          <p:nvPr/>
        </p:nvCxnSpPr>
        <p:spPr>
          <a:xfrm>
            <a:off x="4788586" y="1439426"/>
            <a:ext cx="0" cy="10383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B55C7EBB-E41E-FB4A-A263-C23BA8834ACA}"/>
              </a:ext>
            </a:extLst>
          </p:cNvPr>
          <p:cNvCxnSpPr/>
          <p:nvPr/>
        </p:nvCxnSpPr>
        <p:spPr>
          <a:xfrm flipV="1">
            <a:off x="1118695" y="939174"/>
            <a:ext cx="1009925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413DC4BA-FDE0-004E-93BE-23C82A5291B1}"/>
              </a:ext>
            </a:extLst>
          </p:cNvPr>
          <p:cNvCxnSpPr/>
          <p:nvPr/>
        </p:nvCxnSpPr>
        <p:spPr>
          <a:xfrm flipV="1">
            <a:off x="2140338" y="939174"/>
            <a:ext cx="400487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8C142F31-6C53-EB44-BB14-1BA2DABDAFD5}"/>
              </a:ext>
            </a:extLst>
          </p:cNvPr>
          <p:cNvCxnSpPr/>
          <p:nvPr/>
        </p:nvCxnSpPr>
        <p:spPr>
          <a:xfrm flipV="1">
            <a:off x="4303239" y="1997096"/>
            <a:ext cx="463014" cy="38193"/>
          </a:xfrm>
          <a:prstGeom prst="line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Picture 145">
            <a:extLst>
              <a:ext uri="{FF2B5EF4-FFF2-40B4-BE49-F238E27FC236}">
                <a16:creationId xmlns:a16="http://schemas.microsoft.com/office/drawing/2014/main" id="{50854D2B-E842-BB4F-BFEF-B4D976EE72F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920" y="1752081"/>
            <a:ext cx="349369" cy="344103"/>
          </a:xfrm>
          <a:prstGeom prst="rect">
            <a:avLst/>
          </a:prstGeom>
        </p:spPr>
      </p:pic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54610D9D-80BA-1242-B87D-F5F28C982EAF}"/>
              </a:ext>
            </a:extLst>
          </p:cNvPr>
          <p:cNvCxnSpPr/>
          <p:nvPr/>
        </p:nvCxnSpPr>
        <p:spPr>
          <a:xfrm flipV="1">
            <a:off x="4388855" y="1969242"/>
            <a:ext cx="64648" cy="8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68AE5EEF-E77B-7B43-80BB-F5D4DE41F2FC}"/>
              </a:ext>
            </a:extLst>
          </p:cNvPr>
          <p:cNvCxnSpPr/>
          <p:nvPr/>
        </p:nvCxnSpPr>
        <p:spPr>
          <a:xfrm flipH="1">
            <a:off x="4524605" y="1967554"/>
            <a:ext cx="45038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432A7E25-2870-E84D-BA31-83B3E4FD7CCF}"/>
              </a:ext>
            </a:extLst>
          </p:cNvPr>
          <p:cNvCxnSpPr/>
          <p:nvPr/>
        </p:nvCxnSpPr>
        <p:spPr>
          <a:xfrm flipV="1">
            <a:off x="4504994" y="1853445"/>
            <a:ext cx="64648" cy="8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C1ADCB65-83DB-6D43-872A-F32B6AC1DF97}"/>
              </a:ext>
            </a:extLst>
          </p:cNvPr>
          <p:cNvCxnSpPr/>
          <p:nvPr/>
        </p:nvCxnSpPr>
        <p:spPr>
          <a:xfrm>
            <a:off x="4353057" y="1841738"/>
            <a:ext cx="54615" cy="2064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57A31DF0-73B5-0A45-9FD3-DCC53781ACF5}"/>
              </a:ext>
            </a:extLst>
          </p:cNvPr>
          <p:cNvCxnSpPr/>
          <p:nvPr/>
        </p:nvCxnSpPr>
        <p:spPr>
          <a:xfrm flipH="1" flipV="1">
            <a:off x="4439996" y="1750810"/>
            <a:ext cx="32324" cy="6142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F3A484F1-409F-264A-A7F5-FEE72BD8F813}"/>
              </a:ext>
            </a:extLst>
          </p:cNvPr>
          <p:cNvCxnSpPr/>
          <p:nvPr/>
        </p:nvCxnSpPr>
        <p:spPr>
          <a:xfrm flipV="1">
            <a:off x="4418350" y="2051814"/>
            <a:ext cx="64648" cy="8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6503A5DF-E28B-8442-9E71-C5D99D0532B7}"/>
              </a:ext>
            </a:extLst>
          </p:cNvPr>
          <p:cNvCxnSpPr/>
          <p:nvPr/>
        </p:nvCxnSpPr>
        <p:spPr>
          <a:xfrm>
            <a:off x="4303239" y="2035289"/>
            <a:ext cx="216073" cy="109670"/>
          </a:xfrm>
          <a:prstGeom prst="line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0B2AE9B7-40A7-CE45-B7E2-E807AFFD2D83}"/>
              </a:ext>
            </a:extLst>
          </p:cNvPr>
          <p:cNvCxnSpPr/>
          <p:nvPr/>
        </p:nvCxnSpPr>
        <p:spPr>
          <a:xfrm rot="16200000" flipV="1">
            <a:off x="4146568" y="1882976"/>
            <a:ext cx="313342" cy="0"/>
          </a:xfrm>
          <a:prstGeom prst="line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ctangle 154">
            <a:extLst>
              <a:ext uri="{FF2B5EF4-FFF2-40B4-BE49-F238E27FC236}">
                <a16:creationId xmlns:a16="http://schemas.microsoft.com/office/drawing/2014/main" id="{1F94F701-90D2-0A48-A6B8-D52CF4829B30}"/>
              </a:ext>
            </a:extLst>
          </p:cNvPr>
          <p:cNvSpPr>
            <a:spLocks noChangeAspect="1"/>
          </p:cNvSpPr>
          <p:nvPr/>
        </p:nvSpPr>
        <p:spPr>
          <a:xfrm>
            <a:off x="4179769" y="1639199"/>
            <a:ext cx="679087" cy="62684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26AF5F3F-888E-5347-A629-FC0CFAC16B04}"/>
              </a:ext>
            </a:extLst>
          </p:cNvPr>
          <p:cNvCxnSpPr/>
          <p:nvPr/>
        </p:nvCxnSpPr>
        <p:spPr>
          <a:xfrm flipV="1">
            <a:off x="2296978" y="1992650"/>
            <a:ext cx="463014" cy="38193"/>
          </a:xfrm>
          <a:prstGeom prst="line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073946EF-5002-5841-97AB-4C6ECE6F93FE}"/>
              </a:ext>
            </a:extLst>
          </p:cNvPr>
          <p:cNvCxnSpPr/>
          <p:nvPr/>
        </p:nvCxnSpPr>
        <p:spPr>
          <a:xfrm>
            <a:off x="2296979" y="2030843"/>
            <a:ext cx="216073" cy="109670"/>
          </a:xfrm>
          <a:prstGeom prst="line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EDD2DA1E-DCC1-C646-AED1-0C4D37C0724F}"/>
              </a:ext>
            </a:extLst>
          </p:cNvPr>
          <p:cNvCxnSpPr/>
          <p:nvPr/>
        </p:nvCxnSpPr>
        <p:spPr>
          <a:xfrm rot="16200000" flipV="1">
            <a:off x="2140308" y="1878530"/>
            <a:ext cx="313342" cy="0"/>
          </a:xfrm>
          <a:prstGeom prst="line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F2D76E02-2DCE-4649-9DC9-1C570CC7CF9B}"/>
              </a:ext>
            </a:extLst>
          </p:cNvPr>
          <p:cNvCxnSpPr/>
          <p:nvPr/>
        </p:nvCxnSpPr>
        <p:spPr>
          <a:xfrm>
            <a:off x="2473418" y="1865923"/>
            <a:ext cx="49771" cy="53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F6313082-552C-A242-97CB-E0CA52F37555}"/>
              </a:ext>
            </a:extLst>
          </p:cNvPr>
          <p:cNvCxnSpPr/>
          <p:nvPr/>
        </p:nvCxnSpPr>
        <p:spPr>
          <a:xfrm flipV="1">
            <a:off x="2441440" y="1773416"/>
            <a:ext cx="17543" cy="5900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712ADFB6-7BDD-6C4D-8D67-9750A09A66BF}"/>
              </a:ext>
            </a:extLst>
          </p:cNvPr>
          <p:cNvCxnSpPr/>
          <p:nvPr/>
        </p:nvCxnSpPr>
        <p:spPr>
          <a:xfrm flipH="1" flipV="1">
            <a:off x="2352401" y="1811778"/>
            <a:ext cx="47092" cy="4128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F6445693-B272-BA4B-8EF2-247CF9852B92}"/>
              </a:ext>
            </a:extLst>
          </p:cNvPr>
          <p:cNvCxnSpPr/>
          <p:nvPr/>
        </p:nvCxnSpPr>
        <p:spPr>
          <a:xfrm>
            <a:off x="2352401" y="1909658"/>
            <a:ext cx="45832" cy="1094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067C4152-2AA1-7542-8225-57BEE0D0EAF3}"/>
              </a:ext>
            </a:extLst>
          </p:cNvPr>
          <p:cNvCxnSpPr/>
          <p:nvPr/>
        </p:nvCxnSpPr>
        <p:spPr>
          <a:xfrm flipV="1">
            <a:off x="2500028" y="2035638"/>
            <a:ext cx="183980" cy="66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6BB1BAEF-E743-674D-9C4C-9CFC69CE7754}"/>
              </a:ext>
            </a:extLst>
          </p:cNvPr>
          <p:cNvCxnSpPr/>
          <p:nvPr/>
        </p:nvCxnSpPr>
        <p:spPr>
          <a:xfrm flipV="1">
            <a:off x="2556121" y="1917505"/>
            <a:ext cx="154338" cy="66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6EE90A8E-B799-0E41-BE59-0344ADCDE392}"/>
              </a:ext>
            </a:extLst>
          </p:cNvPr>
          <p:cNvCxnSpPr/>
          <p:nvPr/>
        </p:nvCxnSpPr>
        <p:spPr>
          <a:xfrm>
            <a:off x="2544597" y="1980966"/>
            <a:ext cx="151679" cy="120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1DD6387B-8037-B641-9BD9-999ED13DBB07}"/>
              </a:ext>
            </a:extLst>
          </p:cNvPr>
          <p:cNvCxnSpPr/>
          <p:nvPr/>
        </p:nvCxnSpPr>
        <p:spPr>
          <a:xfrm flipV="1">
            <a:off x="2512296" y="1925532"/>
            <a:ext cx="183980" cy="66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 166">
            <a:extLst>
              <a:ext uri="{FF2B5EF4-FFF2-40B4-BE49-F238E27FC236}">
                <a16:creationId xmlns:a16="http://schemas.microsoft.com/office/drawing/2014/main" id="{92A31042-34F7-5343-8AB2-574D2689E1F0}"/>
              </a:ext>
            </a:extLst>
          </p:cNvPr>
          <p:cNvSpPr>
            <a:spLocks noChangeAspect="1"/>
          </p:cNvSpPr>
          <p:nvPr/>
        </p:nvSpPr>
        <p:spPr>
          <a:xfrm>
            <a:off x="2182199" y="1636498"/>
            <a:ext cx="679087" cy="62684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7D89C5D2-0FDD-AE41-88BF-E7D397FAF008}"/>
              </a:ext>
            </a:extLst>
          </p:cNvPr>
          <p:cNvCxnSpPr/>
          <p:nvPr/>
        </p:nvCxnSpPr>
        <p:spPr>
          <a:xfrm flipH="1" flipV="1">
            <a:off x="4137039" y="1504549"/>
            <a:ext cx="50596" cy="125633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CDFBCCF3-C9AD-A643-9EE1-9AF4AF3C6402}"/>
              </a:ext>
            </a:extLst>
          </p:cNvPr>
          <p:cNvCxnSpPr/>
          <p:nvPr/>
        </p:nvCxnSpPr>
        <p:spPr>
          <a:xfrm flipH="1" flipV="1">
            <a:off x="4543472" y="1504549"/>
            <a:ext cx="305055" cy="125255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169">
            <a:extLst>
              <a:ext uri="{FF2B5EF4-FFF2-40B4-BE49-F238E27FC236}">
                <a16:creationId xmlns:a16="http://schemas.microsoft.com/office/drawing/2014/main" id="{5E6A6484-7337-C24D-AC14-9BC4C4B6147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831" y="1750810"/>
            <a:ext cx="347409" cy="344765"/>
          </a:xfrm>
          <a:prstGeom prst="rect">
            <a:avLst/>
          </a:prstGeom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656AB34A-83DD-3B44-9726-0C79AEFB803B}"/>
              </a:ext>
            </a:extLst>
          </p:cNvPr>
          <p:cNvSpPr txBox="1"/>
          <p:nvPr/>
        </p:nvSpPr>
        <p:spPr>
          <a:xfrm>
            <a:off x="491197" y="1216704"/>
            <a:ext cx="538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Garamond"/>
                <a:cs typeface="Garamond"/>
              </a:rPr>
              <a:t>ECG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711BF11-613F-7B47-AFCE-5684BBDB5E83}"/>
              </a:ext>
            </a:extLst>
          </p:cNvPr>
          <p:cNvSpPr txBox="1"/>
          <p:nvPr/>
        </p:nvSpPr>
        <p:spPr>
          <a:xfrm>
            <a:off x="1154907" y="712104"/>
            <a:ext cx="9255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Garamond"/>
                <a:cs typeface="Garamond"/>
              </a:rPr>
              <a:t>Trigger Delay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13C7DCE6-DBEA-924A-B131-0776C3C17872}"/>
              </a:ext>
            </a:extLst>
          </p:cNvPr>
          <p:cNvSpPr txBox="1"/>
          <p:nvPr/>
        </p:nvSpPr>
        <p:spPr>
          <a:xfrm>
            <a:off x="1713438" y="707153"/>
            <a:ext cx="12659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Garamond"/>
                <a:cs typeface="Garamond"/>
              </a:rPr>
              <a:t>Acquisition Window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9297DFD1-16F8-1544-ABE6-897AB727E8FA}"/>
              </a:ext>
            </a:extLst>
          </p:cNvPr>
          <p:cNvSpPr/>
          <p:nvPr/>
        </p:nvSpPr>
        <p:spPr>
          <a:xfrm>
            <a:off x="1607372" y="1064166"/>
            <a:ext cx="152903" cy="428746"/>
          </a:xfrm>
          <a:prstGeom prst="rect">
            <a:avLst/>
          </a:prstGeom>
          <a:solidFill>
            <a:srgbClr val="4674C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801E4365-1E29-AF43-9AFA-66930D5139D3}"/>
              </a:ext>
            </a:extLst>
          </p:cNvPr>
          <p:cNvSpPr/>
          <p:nvPr/>
        </p:nvSpPr>
        <p:spPr>
          <a:xfrm>
            <a:off x="1782107" y="1062256"/>
            <a:ext cx="152903" cy="428746"/>
          </a:xfrm>
          <a:prstGeom prst="rect">
            <a:avLst/>
          </a:prstGeom>
          <a:solidFill>
            <a:srgbClr val="94CE5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FEDC95A4-4B13-164E-BCC5-6EC199782C16}"/>
              </a:ext>
            </a:extLst>
          </p:cNvPr>
          <p:cNvSpPr/>
          <p:nvPr/>
        </p:nvSpPr>
        <p:spPr>
          <a:xfrm>
            <a:off x="1954359" y="1063448"/>
            <a:ext cx="152903" cy="428746"/>
          </a:xfrm>
          <a:prstGeom prst="rect">
            <a:avLst/>
          </a:prstGeom>
          <a:solidFill>
            <a:srgbClr val="FDBF2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A1DB9A11-E9BC-1747-95B4-E7F1EC8441F8}"/>
              </a:ext>
            </a:extLst>
          </p:cNvPr>
          <p:cNvSpPr/>
          <p:nvPr/>
        </p:nvSpPr>
        <p:spPr>
          <a:xfrm>
            <a:off x="2128671" y="1062097"/>
            <a:ext cx="406808" cy="428746"/>
          </a:xfrm>
          <a:prstGeom prst="rect">
            <a:avLst/>
          </a:prstGeom>
          <a:solidFill>
            <a:srgbClr val="C9C9C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0F238FCC-6AAE-6B44-AAE6-EAB2965FD3B0}"/>
              </a:ext>
            </a:extLst>
          </p:cNvPr>
          <p:cNvSpPr txBox="1"/>
          <p:nvPr/>
        </p:nvSpPr>
        <p:spPr>
          <a:xfrm rot="16200000">
            <a:off x="1392868" y="1179450"/>
            <a:ext cx="5625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solidFill>
                  <a:schemeClr val="bg1"/>
                </a:solidFill>
                <a:latin typeface="Garamond"/>
                <a:cs typeface="Garamond"/>
              </a:rPr>
              <a:t>T2-Prep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499F0E43-AE14-254F-ADE0-A7DC207F4530}"/>
              </a:ext>
            </a:extLst>
          </p:cNvPr>
          <p:cNvSpPr txBox="1"/>
          <p:nvPr/>
        </p:nvSpPr>
        <p:spPr>
          <a:xfrm rot="16200000">
            <a:off x="1516353" y="1167859"/>
            <a:ext cx="6769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solidFill>
                  <a:schemeClr val="bg1"/>
                </a:solidFill>
                <a:latin typeface="Garamond"/>
                <a:cs typeface="Garamond"/>
              </a:rPr>
              <a:t>FAT SAT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9B1EE14D-69B1-384B-927F-A4826C9D05FD}"/>
              </a:ext>
            </a:extLst>
          </p:cNvPr>
          <p:cNvSpPr txBox="1"/>
          <p:nvPr/>
        </p:nvSpPr>
        <p:spPr>
          <a:xfrm rot="16200000">
            <a:off x="1694799" y="1185671"/>
            <a:ext cx="6769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Garamond"/>
                <a:cs typeface="Garamond"/>
              </a:rPr>
              <a:t>iNAV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148E235D-09D3-284B-9B7F-03BC3F8DA3BB}"/>
              </a:ext>
            </a:extLst>
          </p:cNvPr>
          <p:cNvSpPr txBox="1"/>
          <p:nvPr/>
        </p:nvSpPr>
        <p:spPr>
          <a:xfrm>
            <a:off x="1991039" y="1116195"/>
            <a:ext cx="6769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>
                <a:latin typeface="Garamond"/>
                <a:cs typeface="Garamond"/>
              </a:rPr>
              <a:t>3D</a:t>
            </a:r>
            <a:endParaRPr lang="en-GB" sz="800" dirty="0">
              <a:latin typeface="Garamond"/>
              <a:cs typeface="Garamond"/>
            </a:endParaRPr>
          </a:p>
          <a:p>
            <a:pPr algn="ctr"/>
            <a:r>
              <a:rPr lang="en-GB" sz="800" dirty="0">
                <a:latin typeface="Garamond"/>
                <a:cs typeface="Garamond"/>
              </a:rPr>
              <a:t>CMRA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99067D12-1544-7649-887C-F20EA2762518}"/>
              </a:ext>
            </a:extLst>
          </p:cNvPr>
          <p:cNvSpPr/>
          <p:nvPr/>
        </p:nvSpPr>
        <p:spPr>
          <a:xfrm>
            <a:off x="3618783" y="1066588"/>
            <a:ext cx="152903" cy="428746"/>
          </a:xfrm>
          <a:prstGeom prst="rect">
            <a:avLst/>
          </a:prstGeom>
          <a:solidFill>
            <a:srgbClr val="4674C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E08B4E8A-5265-8B4F-B287-9FFE4364DD0F}"/>
              </a:ext>
            </a:extLst>
          </p:cNvPr>
          <p:cNvSpPr/>
          <p:nvPr/>
        </p:nvSpPr>
        <p:spPr>
          <a:xfrm>
            <a:off x="3793518" y="1064678"/>
            <a:ext cx="152903" cy="428746"/>
          </a:xfrm>
          <a:prstGeom prst="rect">
            <a:avLst/>
          </a:prstGeom>
          <a:solidFill>
            <a:srgbClr val="94CE5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494D9407-7A11-044A-BA54-8CE0F3E6EC7B}"/>
              </a:ext>
            </a:extLst>
          </p:cNvPr>
          <p:cNvSpPr/>
          <p:nvPr/>
        </p:nvSpPr>
        <p:spPr>
          <a:xfrm>
            <a:off x="3965770" y="1065870"/>
            <a:ext cx="152903" cy="428746"/>
          </a:xfrm>
          <a:prstGeom prst="rect">
            <a:avLst/>
          </a:prstGeom>
          <a:solidFill>
            <a:srgbClr val="FDBF2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7B137506-06BD-4F47-9CCA-F8028757F982}"/>
              </a:ext>
            </a:extLst>
          </p:cNvPr>
          <p:cNvSpPr/>
          <p:nvPr/>
        </p:nvSpPr>
        <p:spPr>
          <a:xfrm>
            <a:off x="4140082" y="1064519"/>
            <a:ext cx="406808" cy="428746"/>
          </a:xfrm>
          <a:prstGeom prst="rect">
            <a:avLst/>
          </a:prstGeom>
          <a:solidFill>
            <a:srgbClr val="C9C9C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F2F17319-5031-EE43-91DE-B0124DEAA6CB}"/>
              </a:ext>
            </a:extLst>
          </p:cNvPr>
          <p:cNvSpPr txBox="1"/>
          <p:nvPr/>
        </p:nvSpPr>
        <p:spPr>
          <a:xfrm rot="16200000">
            <a:off x="3404279" y="1181872"/>
            <a:ext cx="5625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solidFill>
                  <a:schemeClr val="bg1"/>
                </a:solidFill>
                <a:latin typeface="Garamond"/>
                <a:cs typeface="Garamond"/>
              </a:rPr>
              <a:t>T2-Prep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4F08C03-144A-D64F-9FA8-A6894A8A0509}"/>
              </a:ext>
            </a:extLst>
          </p:cNvPr>
          <p:cNvSpPr txBox="1"/>
          <p:nvPr/>
        </p:nvSpPr>
        <p:spPr>
          <a:xfrm>
            <a:off x="4002450" y="1129768"/>
            <a:ext cx="6769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>
                <a:latin typeface="Garamond"/>
                <a:cs typeface="Garamond"/>
              </a:rPr>
              <a:t>3D</a:t>
            </a:r>
            <a:endParaRPr lang="en-GB" sz="800" dirty="0">
              <a:latin typeface="Garamond"/>
              <a:cs typeface="Garamond"/>
            </a:endParaRPr>
          </a:p>
          <a:p>
            <a:pPr algn="ctr"/>
            <a:r>
              <a:rPr lang="en-GB" sz="800" dirty="0">
                <a:latin typeface="Garamond"/>
                <a:cs typeface="Garamond"/>
              </a:rPr>
              <a:t>CMRA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7EAE3883-1B57-F54E-A27E-6D4B297B3F4C}"/>
              </a:ext>
            </a:extLst>
          </p:cNvPr>
          <p:cNvSpPr txBox="1"/>
          <p:nvPr/>
        </p:nvSpPr>
        <p:spPr>
          <a:xfrm rot="16200000">
            <a:off x="3529713" y="1169608"/>
            <a:ext cx="6769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solidFill>
                  <a:schemeClr val="bg1"/>
                </a:solidFill>
                <a:latin typeface="Garamond"/>
                <a:cs typeface="Garamond"/>
              </a:rPr>
              <a:t>FAT SAT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EF46C8F5-FAE4-DE45-BE5F-AA405BCB3403}"/>
              </a:ext>
            </a:extLst>
          </p:cNvPr>
          <p:cNvSpPr txBox="1"/>
          <p:nvPr/>
        </p:nvSpPr>
        <p:spPr>
          <a:xfrm rot="16200000">
            <a:off x="3701912" y="1178791"/>
            <a:ext cx="6769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>
                <a:latin typeface="Garamond"/>
                <a:cs typeface="Garamond"/>
              </a:rPr>
              <a:t>iNAV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396C27E0-F883-F643-8910-D30B86BA9536}"/>
                  </a:ext>
                </a:extLst>
              </p:cNvPr>
              <p:cNvSpPr txBox="1"/>
              <p:nvPr/>
            </p:nvSpPr>
            <p:spPr>
              <a:xfrm>
                <a:off x="4020985" y="2107333"/>
                <a:ext cx="719605" cy="995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" b="0" i="1" smtClean="0">
                              <a:latin typeface="Cambria Math" charset="0"/>
                            </a:rPr>
                            <m:t>𝑘</m:t>
                          </m:r>
                        </m:e>
                        <m:sub>
                          <m:r>
                            <a:rPr lang="en-GB" sz="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600" dirty="0"/>
              </a:p>
            </p:txBody>
          </p:sp>
        </mc:Choice>
        <mc:Fallback xmlns="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396C27E0-F883-F643-8910-D30B86BA9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985" y="2107333"/>
                <a:ext cx="719605" cy="99579"/>
              </a:xfrm>
              <a:prstGeom prst="rect">
                <a:avLst/>
              </a:prstGeom>
              <a:blipFill>
                <a:blip r:embed="rId1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F28EC6A3-D52E-014D-B523-91F76C95A7B2}"/>
                  </a:ext>
                </a:extLst>
              </p:cNvPr>
              <p:cNvSpPr txBox="1"/>
              <p:nvPr/>
            </p:nvSpPr>
            <p:spPr>
              <a:xfrm>
                <a:off x="4020984" y="1660665"/>
                <a:ext cx="719605" cy="923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" b="0" i="1" smtClean="0">
                              <a:latin typeface="Cambria Math" charset="0"/>
                            </a:rPr>
                            <m:t>𝑘</m:t>
                          </m:r>
                        </m:e>
                        <m:sub>
                          <m:r>
                            <a:rPr lang="en-GB" sz="600" b="0" i="1" smtClean="0">
                              <a:latin typeface="Cambria Math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en-US" sz="600" dirty="0"/>
              </a:p>
            </p:txBody>
          </p:sp>
        </mc:Choice>
        <mc:Fallback xmlns=""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F28EC6A3-D52E-014D-B523-91F76C95A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984" y="1660665"/>
                <a:ext cx="719605" cy="92333"/>
              </a:xfrm>
              <a:prstGeom prst="rect">
                <a:avLst/>
              </a:prstGeom>
              <a:blipFill>
                <a:blip r:embed="rId17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81D2E146-0D52-354D-83D9-B65BD39C4D78}"/>
                  </a:ext>
                </a:extLst>
              </p:cNvPr>
              <p:cNvSpPr txBox="1"/>
              <p:nvPr/>
            </p:nvSpPr>
            <p:spPr>
              <a:xfrm>
                <a:off x="4412508" y="2047936"/>
                <a:ext cx="719605" cy="923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" b="0" i="1" smtClean="0">
                              <a:latin typeface="Cambria Math" charset="0"/>
                            </a:rPr>
                            <m:t>𝑘</m:t>
                          </m:r>
                        </m:e>
                        <m:sub>
                          <m:r>
                            <a:rPr lang="en-GB" sz="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600" dirty="0"/>
              </a:p>
            </p:txBody>
          </p:sp>
        </mc:Choice>
        <mc:Fallback xmlns="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81D2E146-0D52-354D-83D9-B65BD39C4D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508" y="2047936"/>
                <a:ext cx="719605" cy="9233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F99F309F-C47B-2C49-A83D-4AD8BCE2539F}"/>
                  </a:ext>
                </a:extLst>
              </p:cNvPr>
              <p:cNvSpPr txBox="1"/>
              <p:nvPr/>
            </p:nvSpPr>
            <p:spPr>
              <a:xfrm>
                <a:off x="2002630" y="2089375"/>
                <a:ext cx="719605" cy="995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" b="0" i="1" smtClean="0">
                              <a:latin typeface="Cambria Math" charset="0"/>
                            </a:rPr>
                            <m:t>𝑘</m:t>
                          </m:r>
                        </m:e>
                        <m:sub>
                          <m:r>
                            <a:rPr lang="en-GB" sz="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600" dirty="0"/>
              </a:p>
            </p:txBody>
          </p:sp>
        </mc:Choice>
        <mc:Fallback xmlns="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F99F309F-C47B-2C49-A83D-4AD8BCE25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630" y="2089375"/>
                <a:ext cx="719605" cy="99579"/>
              </a:xfrm>
              <a:prstGeom prst="rect">
                <a:avLst/>
              </a:prstGeom>
              <a:blipFill>
                <a:blip r:embed="rId19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518A2CAD-09BB-E148-8A96-945159772660}"/>
                  </a:ext>
                </a:extLst>
              </p:cNvPr>
              <p:cNvSpPr txBox="1"/>
              <p:nvPr/>
            </p:nvSpPr>
            <p:spPr>
              <a:xfrm>
                <a:off x="2002629" y="1642707"/>
                <a:ext cx="719605" cy="923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" b="0" i="1" smtClean="0">
                              <a:latin typeface="Cambria Math" charset="0"/>
                            </a:rPr>
                            <m:t>𝑘</m:t>
                          </m:r>
                        </m:e>
                        <m:sub>
                          <m:r>
                            <a:rPr lang="en-GB" sz="600" b="0" i="1" smtClean="0">
                              <a:latin typeface="Cambria Math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en-US" sz="600" dirty="0"/>
              </a:p>
            </p:txBody>
          </p:sp>
        </mc:Choice>
        <mc:Fallback xmlns="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518A2CAD-09BB-E148-8A96-9451597726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629" y="1642707"/>
                <a:ext cx="719605" cy="9233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A505054B-C443-EC4B-AB40-115ADDC10FE0}"/>
                  </a:ext>
                </a:extLst>
              </p:cNvPr>
              <p:cNvSpPr txBox="1"/>
              <p:nvPr/>
            </p:nvSpPr>
            <p:spPr>
              <a:xfrm>
                <a:off x="2394153" y="2029978"/>
                <a:ext cx="719605" cy="923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" b="0" i="1" smtClean="0">
                              <a:latin typeface="Cambria Math" charset="0"/>
                            </a:rPr>
                            <m:t>𝑘</m:t>
                          </m:r>
                        </m:e>
                        <m:sub>
                          <m:r>
                            <a:rPr lang="en-GB" sz="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600" dirty="0"/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A505054B-C443-EC4B-AB40-115ADDC10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153" y="2029978"/>
                <a:ext cx="719605" cy="92333"/>
              </a:xfrm>
              <a:prstGeom prst="rect">
                <a:avLst/>
              </a:prstGeom>
              <a:blipFill>
                <a:blip r:embed="rId21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6" name="Picture 195">
            <a:extLst>
              <a:ext uri="{FF2B5EF4-FFF2-40B4-BE49-F238E27FC236}">
                <a16:creationId xmlns:a16="http://schemas.microsoft.com/office/drawing/2014/main" id="{6E834415-2DEF-A44A-B60E-7BD3FDBDBBE8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749"/>
          <a:stretch/>
        </p:blipFill>
        <p:spPr>
          <a:xfrm>
            <a:off x="605049" y="823501"/>
            <a:ext cx="901672" cy="1031022"/>
          </a:xfrm>
          <a:prstGeom prst="rect">
            <a:avLst/>
          </a:prstGeom>
        </p:spPr>
      </p:pic>
      <p:cxnSp>
        <p:nvCxnSpPr>
          <p:cNvPr id="231" name="Straight Arrow Connector 230">
            <a:extLst>
              <a:ext uri="{FF2B5EF4-FFF2-40B4-BE49-F238E27FC236}">
                <a16:creationId xmlns:a16="http://schemas.microsoft.com/office/drawing/2014/main" id="{62AF6B47-96E7-5148-920F-2EDF12B32FE0}"/>
              </a:ext>
            </a:extLst>
          </p:cNvPr>
          <p:cNvCxnSpPr>
            <a:cxnSpLocks/>
          </p:cNvCxnSpPr>
          <p:nvPr/>
        </p:nvCxnSpPr>
        <p:spPr>
          <a:xfrm rot="5400000">
            <a:off x="4580938" y="3009081"/>
            <a:ext cx="0" cy="216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Arrow Connector 231">
            <a:extLst>
              <a:ext uri="{FF2B5EF4-FFF2-40B4-BE49-F238E27FC236}">
                <a16:creationId xmlns:a16="http://schemas.microsoft.com/office/drawing/2014/main" id="{5BCEF3A8-688B-2A4A-8569-DDF0226E67A0}"/>
              </a:ext>
            </a:extLst>
          </p:cNvPr>
          <p:cNvCxnSpPr>
            <a:cxnSpLocks/>
          </p:cNvCxnSpPr>
          <p:nvPr/>
        </p:nvCxnSpPr>
        <p:spPr>
          <a:xfrm rot="5400000">
            <a:off x="4608497" y="2807680"/>
            <a:ext cx="0" cy="288000"/>
          </a:xfrm>
          <a:prstGeom prst="straightConnector1">
            <a:avLst/>
          </a:prstGeom>
          <a:ln w="127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Box 233">
            <a:extLst>
              <a:ext uri="{FF2B5EF4-FFF2-40B4-BE49-F238E27FC236}">
                <a16:creationId xmlns:a16="http://schemas.microsoft.com/office/drawing/2014/main" id="{9C5D1227-EFD3-BA4F-9660-7136B1B0F50E}"/>
              </a:ext>
            </a:extLst>
          </p:cNvPr>
          <p:cNvSpPr txBox="1"/>
          <p:nvPr/>
        </p:nvSpPr>
        <p:spPr>
          <a:xfrm rot="16200000">
            <a:off x="650660" y="4485676"/>
            <a:ext cx="615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Garamond"/>
                <a:cs typeface="Garamond"/>
              </a:rPr>
              <a:t>Binned images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98B0E516-ACD6-F84B-A382-AF9212E28468}"/>
              </a:ext>
            </a:extLst>
          </p:cNvPr>
          <p:cNvSpPr/>
          <p:nvPr/>
        </p:nvSpPr>
        <p:spPr>
          <a:xfrm>
            <a:off x="5465262" y="2648192"/>
            <a:ext cx="1858165" cy="15128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ectangle 7">
            <a:extLst>
              <a:ext uri="{FF2B5EF4-FFF2-40B4-BE49-F238E27FC236}">
                <a16:creationId xmlns:a16="http://schemas.microsoft.com/office/drawing/2014/main" id="{54312198-3C84-6543-BB2C-0DE41A2FC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2987" y="2533262"/>
            <a:ext cx="1711735" cy="3691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1127" tIns="45649" rIns="91127" bIns="45649">
            <a:spAutoFit/>
          </a:bodyPr>
          <a:lstStyle/>
          <a:p>
            <a:pPr algn="ctr" defTabSz="91383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rPr>
              <a:t>Motion corrected, patch-based low-rank reconstruction</a:t>
            </a:r>
          </a:p>
        </p:txBody>
      </p: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BE2D8989-80A0-9244-99C5-929CA4FF162B}"/>
              </a:ext>
            </a:extLst>
          </p:cNvPr>
          <p:cNvGrpSpPr/>
          <p:nvPr/>
        </p:nvGrpSpPr>
        <p:grpSpPr>
          <a:xfrm>
            <a:off x="5731231" y="4455239"/>
            <a:ext cx="1335246" cy="1245683"/>
            <a:chOff x="8901826" y="5720125"/>
            <a:chExt cx="1335246" cy="1245683"/>
          </a:xfrm>
        </p:grpSpPr>
        <p:pic>
          <p:nvPicPr>
            <p:cNvPr id="243" name="Picture 242" descr="A picture containing tree, outdoor&#10;&#10;Description automatically generated">
              <a:extLst>
                <a:ext uri="{FF2B5EF4-FFF2-40B4-BE49-F238E27FC236}">
                  <a16:creationId xmlns:a16="http://schemas.microsoft.com/office/drawing/2014/main" id="{EAC8B105-D3A0-E441-90F7-60226A4D5C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sharpenSoften amount="41000"/>
                      </a14:imgEffect>
                      <a14:imgEffect>
                        <a14:brightnessContrast bright="36000" contrast="15000"/>
                      </a14:imgEffect>
                    </a14:imgLayer>
                  </a14:imgProps>
                </a:ext>
              </a:extLst>
            </a:blip>
            <a:srcRect l="12506" t="18298" r="14661" b="13604"/>
            <a:stretch/>
          </p:blipFill>
          <p:spPr>
            <a:xfrm>
              <a:off x="8910131" y="5725142"/>
              <a:ext cx="1326941" cy="1240666"/>
            </a:xfrm>
            <a:prstGeom prst="rect">
              <a:avLst/>
            </a:prstGeom>
          </p:spPr>
        </p:pic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D867DB31-A6ED-1B4F-A9AC-0E0B6EB3A63A}"/>
                </a:ext>
              </a:extLst>
            </p:cNvPr>
            <p:cNvSpPr/>
            <p:nvPr/>
          </p:nvSpPr>
          <p:spPr>
            <a:xfrm>
              <a:off x="9572320" y="5720125"/>
              <a:ext cx="663044" cy="1108649"/>
            </a:xfrm>
            <a:custGeom>
              <a:avLst/>
              <a:gdLst>
                <a:gd name="connsiteX0" fmla="*/ 657992 w 663044"/>
                <a:gd name="connsiteY0" fmla="*/ 1066232 h 1108649"/>
                <a:gd name="connsiteX1" fmla="*/ 622628 w 663044"/>
                <a:gd name="connsiteY1" fmla="*/ 1056128 h 1108649"/>
                <a:gd name="connsiteX2" fmla="*/ 592317 w 663044"/>
                <a:gd name="connsiteY2" fmla="*/ 1046025 h 1108649"/>
                <a:gd name="connsiteX3" fmla="*/ 597369 w 663044"/>
                <a:gd name="connsiteY3" fmla="*/ 1025817 h 1108649"/>
                <a:gd name="connsiteX4" fmla="*/ 602421 w 663044"/>
                <a:gd name="connsiteY4" fmla="*/ 1010661 h 1108649"/>
                <a:gd name="connsiteX5" fmla="*/ 607473 w 663044"/>
                <a:gd name="connsiteY5" fmla="*/ 874259 h 1108649"/>
                <a:gd name="connsiteX6" fmla="*/ 602421 w 663044"/>
                <a:gd name="connsiteY6" fmla="*/ 783324 h 1108649"/>
                <a:gd name="connsiteX7" fmla="*/ 597369 w 663044"/>
                <a:gd name="connsiteY7" fmla="*/ 763116 h 1108649"/>
                <a:gd name="connsiteX8" fmla="*/ 592317 w 663044"/>
                <a:gd name="connsiteY8" fmla="*/ 737857 h 1108649"/>
                <a:gd name="connsiteX9" fmla="*/ 582213 w 663044"/>
                <a:gd name="connsiteY9" fmla="*/ 672182 h 1108649"/>
                <a:gd name="connsiteX10" fmla="*/ 567057 w 663044"/>
                <a:gd name="connsiteY10" fmla="*/ 626714 h 1108649"/>
                <a:gd name="connsiteX11" fmla="*/ 562005 w 663044"/>
                <a:gd name="connsiteY11" fmla="*/ 611558 h 1108649"/>
                <a:gd name="connsiteX12" fmla="*/ 556953 w 663044"/>
                <a:gd name="connsiteY12" fmla="*/ 596402 h 1108649"/>
                <a:gd name="connsiteX13" fmla="*/ 551901 w 663044"/>
                <a:gd name="connsiteY13" fmla="*/ 571143 h 1108649"/>
                <a:gd name="connsiteX14" fmla="*/ 541797 w 663044"/>
                <a:gd name="connsiteY14" fmla="*/ 540831 h 1108649"/>
                <a:gd name="connsiteX15" fmla="*/ 521590 w 663044"/>
                <a:gd name="connsiteY15" fmla="*/ 510520 h 1108649"/>
                <a:gd name="connsiteX16" fmla="*/ 496330 w 663044"/>
                <a:gd name="connsiteY16" fmla="*/ 465052 h 1108649"/>
                <a:gd name="connsiteX17" fmla="*/ 476122 w 663044"/>
                <a:gd name="connsiteY17" fmla="*/ 434741 h 1108649"/>
                <a:gd name="connsiteX18" fmla="*/ 466018 w 663044"/>
                <a:gd name="connsiteY18" fmla="*/ 419585 h 1108649"/>
                <a:gd name="connsiteX19" fmla="*/ 450863 w 663044"/>
                <a:gd name="connsiteY19" fmla="*/ 409481 h 1108649"/>
                <a:gd name="connsiteX20" fmla="*/ 440759 w 663044"/>
                <a:gd name="connsiteY20" fmla="*/ 394325 h 1108649"/>
                <a:gd name="connsiteX21" fmla="*/ 425603 w 663044"/>
                <a:gd name="connsiteY21" fmla="*/ 384221 h 1108649"/>
                <a:gd name="connsiteX22" fmla="*/ 405395 w 663044"/>
                <a:gd name="connsiteY22" fmla="*/ 353910 h 1108649"/>
                <a:gd name="connsiteX23" fmla="*/ 395291 w 663044"/>
                <a:gd name="connsiteY23" fmla="*/ 338754 h 1108649"/>
                <a:gd name="connsiteX24" fmla="*/ 380136 w 663044"/>
                <a:gd name="connsiteY24" fmla="*/ 328650 h 1108649"/>
                <a:gd name="connsiteX25" fmla="*/ 370032 w 663044"/>
                <a:gd name="connsiteY25" fmla="*/ 313494 h 1108649"/>
                <a:gd name="connsiteX26" fmla="*/ 324564 w 663044"/>
                <a:gd name="connsiteY26" fmla="*/ 293286 h 1108649"/>
                <a:gd name="connsiteX27" fmla="*/ 309409 w 663044"/>
                <a:gd name="connsiteY27" fmla="*/ 288235 h 1108649"/>
                <a:gd name="connsiteX28" fmla="*/ 294253 w 663044"/>
                <a:gd name="connsiteY28" fmla="*/ 278131 h 1108649"/>
                <a:gd name="connsiteX29" fmla="*/ 284149 w 663044"/>
                <a:gd name="connsiteY29" fmla="*/ 262975 h 1108649"/>
                <a:gd name="connsiteX30" fmla="*/ 253837 w 663044"/>
                <a:gd name="connsiteY30" fmla="*/ 252871 h 1108649"/>
                <a:gd name="connsiteX31" fmla="*/ 238681 w 663044"/>
                <a:gd name="connsiteY31" fmla="*/ 247819 h 1108649"/>
                <a:gd name="connsiteX32" fmla="*/ 223526 w 663044"/>
                <a:gd name="connsiteY32" fmla="*/ 237715 h 1108649"/>
                <a:gd name="connsiteX33" fmla="*/ 198266 w 663044"/>
                <a:gd name="connsiteY33" fmla="*/ 217507 h 1108649"/>
                <a:gd name="connsiteX34" fmla="*/ 188162 w 663044"/>
                <a:gd name="connsiteY34" fmla="*/ 187196 h 1108649"/>
                <a:gd name="connsiteX35" fmla="*/ 173006 w 663044"/>
                <a:gd name="connsiteY35" fmla="*/ 101313 h 1108649"/>
                <a:gd name="connsiteX36" fmla="*/ 162902 w 663044"/>
                <a:gd name="connsiteY36" fmla="*/ 86157 h 1108649"/>
                <a:gd name="connsiteX37" fmla="*/ 132591 w 663044"/>
                <a:gd name="connsiteY37" fmla="*/ 76053 h 1108649"/>
                <a:gd name="connsiteX38" fmla="*/ 117435 w 663044"/>
                <a:gd name="connsiteY38" fmla="*/ 65949 h 1108649"/>
                <a:gd name="connsiteX39" fmla="*/ 107331 w 663044"/>
                <a:gd name="connsiteY39" fmla="*/ 50794 h 1108649"/>
                <a:gd name="connsiteX40" fmla="*/ 77020 w 663044"/>
                <a:gd name="connsiteY40" fmla="*/ 40690 h 1108649"/>
                <a:gd name="connsiteX41" fmla="*/ 46708 w 663044"/>
                <a:gd name="connsiteY41" fmla="*/ 25534 h 1108649"/>
                <a:gd name="connsiteX42" fmla="*/ 16396 w 663044"/>
                <a:gd name="connsiteY42" fmla="*/ 10378 h 1108649"/>
                <a:gd name="connsiteX43" fmla="*/ 1241 w 663044"/>
                <a:gd name="connsiteY43" fmla="*/ 274 h 1108649"/>
                <a:gd name="connsiteX44" fmla="*/ 112383 w 663044"/>
                <a:gd name="connsiteY44" fmla="*/ 10378 h 1108649"/>
                <a:gd name="connsiteX45" fmla="*/ 314460 w 663044"/>
                <a:gd name="connsiteY45" fmla="*/ 15430 h 1108649"/>
                <a:gd name="connsiteX46" fmla="*/ 481174 w 663044"/>
                <a:gd name="connsiteY46" fmla="*/ 25534 h 1108649"/>
                <a:gd name="connsiteX47" fmla="*/ 637784 w 663044"/>
                <a:gd name="connsiteY47" fmla="*/ 20482 h 1108649"/>
                <a:gd name="connsiteX48" fmla="*/ 652940 w 663044"/>
                <a:gd name="connsiteY48" fmla="*/ 15430 h 1108649"/>
                <a:gd name="connsiteX49" fmla="*/ 657992 w 663044"/>
                <a:gd name="connsiteY49" fmla="*/ 30586 h 1108649"/>
                <a:gd name="connsiteX50" fmla="*/ 652940 w 663044"/>
                <a:gd name="connsiteY50" fmla="*/ 50794 h 1108649"/>
                <a:gd name="connsiteX51" fmla="*/ 647888 w 663044"/>
                <a:gd name="connsiteY51" fmla="*/ 91209 h 1108649"/>
                <a:gd name="connsiteX52" fmla="*/ 652940 w 663044"/>
                <a:gd name="connsiteY52" fmla="*/ 172040 h 1108649"/>
                <a:gd name="connsiteX53" fmla="*/ 657992 w 663044"/>
                <a:gd name="connsiteY53" fmla="*/ 278131 h 1108649"/>
                <a:gd name="connsiteX54" fmla="*/ 663044 w 663044"/>
                <a:gd name="connsiteY54" fmla="*/ 343806 h 1108649"/>
                <a:gd name="connsiteX55" fmla="*/ 657992 w 663044"/>
                <a:gd name="connsiteY55" fmla="*/ 460000 h 1108649"/>
                <a:gd name="connsiteX56" fmla="*/ 657992 w 663044"/>
                <a:gd name="connsiteY56" fmla="*/ 1066232 h 110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663044" h="1108649">
                  <a:moveTo>
                    <a:pt x="657992" y="1066232"/>
                  </a:moveTo>
                  <a:cubicBezTo>
                    <a:pt x="652098" y="1165587"/>
                    <a:pt x="634346" y="1059733"/>
                    <a:pt x="622628" y="1056128"/>
                  </a:cubicBezTo>
                  <a:cubicBezTo>
                    <a:pt x="612449" y="1052996"/>
                    <a:pt x="592317" y="1046025"/>
                    <a:pt x="592317" y="1046025"/>
                  </a:cubicBezTo>
                  <a:cubicBezTo>
                    <a:pt x="594001" y="1039289"/>
                    <a:pt x="595462" y="1032493"/>
                    <a:pt x="597369" y="1025817"/>
                  </a:cubicBezTo>
                  <a:cubicBezTo>
                    <a:pt x="598832" y="1020697"/>
                    <a:pt x="602067" y="1015974"/>
                    <a:pt x="602421" y="1010661"/>
                  </a:cubicBezTo>
                  <a:cubicBezTo>
                    <a:pt x="605448" y="965263"/>
                    <a:pt x="605789" y="919726"/>
                    <a:pt x="607473" y="874259"/>
                  </a:cubicBezTo>
                  <a:cubicBezTo>
                    <a:pt x="605789" y="843947"/>
                    <a:pt x="605170" y="813558"/>
                    <a:pt x="602421" y="783324"/>
                  </a:cubicBezTo>
                  <a:cubicBezTo>
                    <a:pt x="601792" y="776409"/>
                    <a:pt x="598875" y="769894"/>
                    <a:pt x="597369" y="763116"/>
                  </a:cubicBezTo>
                  <a:cubicBezTo>
                    <a:pt x="595506" y="754734"/>
                    <a:pt x="593623" y="746344"/>
                    <a:pt x="592317" y="737857"/>
                  </a:cubicBezTo>
                  <a:cubicBezTo>
                    <a:pt x="588701" y="714355"/>
                    <a:pt x="588346" y="694669"/>
                    <a:pt x="582213" y="672182"/>
                  </a:cubicBezTo>
                  <a:lnTo>
                    <a:pt x="567057" y="626714"/>
                  </a:lnTo>
                  <a:lnTo>
                    <a:pt x="562005" y="611558"/>
                  </a:lnTo>
                  <a:cubicBezTo>
                    <a:pt x="560321" y="606506"/>
                    <a:pt x="557997" y="601624"/>
                    <a:pt x="556953" y="596402"/>
                  </a:cubicBezTo>
                  <a:cubicBezTo>
                    <a:pt x="555269" y="587982"/>
                    <a:pt x="554160" y="579427"/>
                    <a:pt x="551901" y="571143"/>
                  </a:cubicBezTo>
                  <a:cubicBezTo>
                    <a:pt x="549099" y="560868"/>
                    <a:pt x="547705" y="549693"/>
                    <a:pt x="541797" y="540831"/>
                  </a:cubicBezTo>
                  <a:lnTo>
                    <a:pt x="521590" y="510520"/>
                  </a:lnTo>
                  <a:cubicBezTo>
                    <a:pt x="512698" y="483844"/>
                    <a:pt x="519492" y="499795"/>
                    <a:pt x="496330" y="465052"/>
                  </a:cubicBezTo>
                  <a:lnTo>
                    <a:pt x="476122" y="434741"/>
                  </a:lnTo>
                  <a:cubicBezTo>
                    <a:pt x="472754" y="429689"/>
                    <a:pt x="471070" y="422953"/>
                    <a:pt x="466018" y="419585"/>
                  </a:cubicBezTo>
                  <a:lnTo>
                    <a:pt x="450863" y="409481"/>
                  </a:lnTo>
                  <a:cubicBezTo>
                    <a:pt x="447495" y="404429"/>
                    <a:pt x="445052" y="398618"/>
                    <a:pt x="440759" y="394325"/>
                  </a:cubicBezTo>
                  <a:cubicBezTo>
                    <a:pt x="436466" y="390032"/>
                    <a:pt x="429601" y="388790"/>
                    <a:pt x="425603" y="384221"/>
                  </a:cubicBezTo>
                  <a:cubicBezTo>
                    <a:pt x="417607" y="375082"/>
                    <a:pt x="412131" y="364014"/>
                    <a:pt x="405395" y="353910"/>
                  </a:cubicBezTo>
                  <a:cubicBezTo>
                    <a:pt x="402027" y="348858"/>
                    <a:pt x="400343" y="342122"/>
                    <a:pt x="395291" y="338754"/>
                  </a:cubicBezTo>
                  <a:lnTo>
                    <a:pt x="380136" y="328650"/>
                  </a:lnTo>
                  <a:cubicBezTo>
                    <a:pt x="376768" y="323598"/>
                    <a:pt x="374325" y="317787"/>
                    <a:pt x="370032" y="313494"/>
                  </a:cubicBezTo>
                  <a:cubicBezTo>
                    <a:pt x="358023" y="301485"/>
                    <a:pt x="339571" y="298288"/>
                    <a:pt x="324564" y="293286"/>
                  </a:cubicBezTo>
                  <a:lnTo>
                    <a:pt x="309409" y="288235"/>
                  </a:lnTo>
                  <a:cubicBezTo>
                    <a:pt x="304357" y="284867"/>
                    <a:pt x="298546" y="282424"/>
                    <a:pt x="294253" y="278131"/>
                  </a:cubicBezTo>
                  <a:cubicBezTo>
                    <a:pt x="289960" y="273838"/>
                    <a:pt x="289298" y="266193"/>
                    <a:pt x="284149" y="262975"/>
                  </a:cubicBezTo>
                  <a:cubicBezTo>
                    <a:pt x="275117" y="257330"/>
                    <a:pt x="263941" y="256239"/>
                    <a:pt x="253837" y="252871"/>
                  </a:cubicBezTo>
                  <a:lnTo>
                    <a:pt x="238681" y="247819"/>
                  </a:lnTo>
                  <a:cubicBezTo>
                    <a:pt x="233629" y="244451"/>
                    <a:pt x="228956" y="240430"/>
                    <a:pt x="223526" y="237715"/>
                  </a:cubicBezTo>
                  <a:cubicBezTo>
                    <a:pt x="205526" y="228715"/>
                    <a:pt x="207999" y="239407"/>
                    <a:pt x="198266" y="217507"/>
                  </a:cubicBezTo>
                  <a:cubicBezTo>
                    <a:pt x="193940" y="207775"/>
                    <a:pt x="188162" y="187196"/>
                    <a:pt x="188162" y="187196"/>
                  </a:cubicBezTo>
                  <a:cubicBezTo>
                    <a:pt x="186554" y="169507"/>
                    <a:pt x="186468" y="121506"/>
                    <a:pt x="173006" y="101313"/>
                  </a:cubicBezTo>
                  <a:cubicBezTo>
                    <a:pt x="169638" y="96261"/>
                    <a:pt x="168051" y="89375"/>
                    <a:pt x="162902" y="86157"/>
                  </a:cubicBezTo>
                  <a:cubicBezTo>
                    <a:pt x="153871" y="80512"/>
                    <a:pt x="141453" y="81961"/>
                    <a:pt x="132591" y="76053"/>
                  </a:cubicBezTo>
                  <a:lnTo>
                    <a:pt x="117435" y="65949"/>
                  </a:lnTo>
                  <a:cubicBezTo>
                    <a:pt x="114067" y="60897"/>
                    <a:pt x="112480" y="54012"/>
                    <a:pt x="107331" y="50794"/>
                  </a:cubicBezTo>
                  <a:cubicBezTo>
                    <a:pt x="98300" y="45149"/>
                    <a:pt x="85882" y="46598"/>
                    <a:pt x="77020" y="40690"/>
                  </a:cubicBezTo>
                  <a:cubicBezTo>
                    <a:pt x="33585" y="11733"/>
                    <a:pt x="88540" y="46450"/>
                    <a:pt x="46708" y="25534"/>
                  </a:cubicBezTo>
                  <a:cubicBezTo>
                    <a:pt x="7534" y="5947"/>
                    <a:pt x="54491" y="23076"/>
                    <a:pt x="16396" y="10378"/>
                  </a:cubicBezTo>
                  <a:cubicBezTo>
                    <a:pt x="11344" y="7010"/>
                    <a:pt x="-4519" y="-1646"/>
                    <a:pt x="1241" y="274"/>
                  </a:cubicBezTo>
                  <a:cubicBezTo>
                    <a:pt x="45738" y="15107"/>
                    <a:pt x="17416" y="7159"/>
                    <a:pt x="112383" y="10378"/>
                  </a:cubicBezTo>
                  <a:lnTo>
                    <a:pt x="314460" y="15430"/>
                  </a:lnTo>
                  <a:lnTo>
                    <a:pt x="481174" y="25534"/>
                  </a:lnTo>
                  <a:cubicBezTo>
                    <a:pt x="533404" y="25534"/>
                    <a:pt x="585581" y="22166"/>
                    <a:pt x="637784" y="20482"/>
                  </a:cubicBezTo>
                  <a:cubicBezTo>
                    <a:pt x="642836" y="18798"/>
                    <a:pt x="648177" y="13048"/>
                    <a:pt x="652940" y="15430"/>
                  </a:cubicBezTo>
                  <a:cubicBezTo>
                    <a:pt x="657703" y="17812"/>
                    <a:pt x="657992" y="25261"/>
                    <a:pt x="657992" y="30586"/>
                  </a:cubicBezTo>
                  <a:cubicBezTo>
                    <a:pt x="657992" y="37529"/>
                    <a:pt x="654081" y="43945"/>
                    <a:pt x="652940" y="50794"/>
                  </a:cubicBezTo>
                  <a:cubicBezTo>
                    <a:pt x="650708" y="64186"/>
                    <a:pt x="649572" y="77737"/>
                    <a:pt x="647888" y="91209"/>
                  </a:cubicBezTo>
                  <a:cubicBezTo>
                    <a:pt x="649572" y="118153"/>
                    <a:pt x="651483" y="145083"/>
                    <a:pt x="652940" y="172040"/>
                  </a:cubicBezTo>
                  <a:cubicBezTo>
                    <a:pt x="654851" y="207392"/>
                    <a:pt x="655913" y="242788"/>
                    <a:pt x="657992" y="278131"/>
                  </a:cubicBezTo>
                  <a:cubicBezTo>
                    <a:pt x="659281" y="300049"/>
                    <a:pt x="661360" y="321914"/>
                    <a:pt x="663044" y="343806"/>
                  </a:cubicBezTo>
                  <a:cubicBezTo>
                    <a:pt x="661360" y="382537"/>
                    <a:pt x="658546" y="421236"/>
                    <a:pt x="657992" y="460000"/>
                  </a:cubicBezTo>
                  <a:cubicBezTo>
                    <a:pt x="655129" y="660380"/>
                    <a:pt x="663886" y="966877"/>
                    <a:pt x="657992" y="106623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FF068E77-F6EA-E442-8534-2F94DB980C0F}"/>
                </a:ext>
              </a:extLst>
            </p:cNvPr>
            <p:cNvSpPr/>
            <p:nvPr/>
          </p:nvSpPr>
          <p:spPr>
            <a:xfrm>
              <a:off x="8901826" y="5722556"/>
              <a:ext cx="472709" cy="1002289"/>
            </a:xfrm>
            <a:custGeom>
              <a:avLst/>
              <a:gdLst>
                <a:gd name="connsiteX0" fmla="*/ 642 w 472709"/>
                <a:gd name="connsiteY0" fmla="*/ 997293 h 1002289"/>
                <a:gd name="connsiteX1" fmla="*/ 3920 w 472709"/>
                <a:gd name="connsiteY1" fmla="*/ 869474 h 1002289"/>
                <a:gd name="connsiteX2" fmla="*/ 7197 w 472709"/>
                <a:gd name="connsiteY2" fmla="*/ 810480 h 1002289"/>
                <a:gd name="connsiteX3" fmla="*/ 17029 w 472709"/>
                <a:gd name="connsiteY3" fmla="*/ 558119 h 1002289"/>
                <a:gd name="connsiteX4" fmla="*/ 13752 w 472709"/>
                <a:gd name="connsiteY4" fmla="*/ 492571 h 1002289"/>
                <a:gd name="connsiteX5" fmla="*/ 10474 w 472709"/>
                <a:gd name="connsiteY5" fmla="*/ 443409 h 1002289"/>
                <a:gd name="connsiteX6" fmla="*/ 7197 w 472709"/>
                <a:gd name="connsiteY6" fmla="*/ 210713 h 1002289"/>
                <a:gd name="connsiteX7" fmla="*/ 10474 w 472709"/>
                <a:gd name="connsiteY7" fmla="*/ 191048 h 1002289"/>
                <a:gd name="connsiteX8" fmla="*/ 3920 w 472709"/>
                <a:gd name="connsiteY8" fmla="*/ 122222 h 1002289"/>
                <a:gd name="connsiteX9" fmla="*/ 7197 w 472709"/>
                <a:gd name="connsiteY9" fmla="*/ 17345 h 1002289"/>
                <a:gd name="connsiteX10" fmla="*/ 10474 w 472709"/>
                <a:gd name="connsiteY10" fmla="*/ 958 h 1002289"/>
                <a:gd name="connsiteX11" fmla="*/ 26862 w 472709"/>
                <a:gd name="connsiteY11" fmla="*/ 4235 h 1002289"/>
                <a:gd name="connsiteX12" fmla="*/ 128462 w 472709"/>
                <a:gd name="connsiteY12" fmla="*/ 958 h 1002289"/>
                <a:gd name="connsiteX13" fmla="*/ 269391 w 472709"/>
                <a:gd name="connsiteY13" fmla="*/ 4235 h 1002289"/>
                <a:gd name="connsiteX14" fmla="*/ 466036 w 472709"/>
                <a:gd name="connsiteY14" fmla="*/ 14067 h 1002289"/>
                <a:gd name="connsiteX15" fmla="*/ 472591 w 472709"/>
                <a:gd name="connsiteY15" fmla="*/ 33732 h 1002289"/>
                <a:gd name="connsiteX16" fmla="*/ 466036 w 472709"/>
                <a:gd name="connsiteY16" fmla="*/ 73061 h 1002289"/>
                <a:gd name="connsiteX17" fmla="*/ 459481 w 472709"/>
                <a:gd name="connsiteY17" fmla="*/ 92726 h 1002289"/>
                <a:gd name="connsiteX18" fmla="*/ 456204 w 472709"/>
                <a:gd name="connsiteY18" fmla="*/ 102558 h 1002289"/>
                <a:gd name="connsiteX19" fmla="*/ 452926 w 472709"/>
                <a:gd name="connsiteY19" fmla="*/ 112390 h 1002289"/>
                <a:gd name="connsiteX20" fmla="*/ 449649 w 472709"/>
                <a:gd name="connsiteY20" fmla="*/ 122222 h 1002289"/>
                <a:gd name="connsiteX21" fmla="*/ 443094 w 472709"/>
                <a:gd name="connsiteY21" fmla="*/ 132055 h 1002289"/>
                <a:gd name="connsiteX22" fmla="*/ 439816 w 472709"/>
                <a:gd name="connsiteY22" fmla="*/ 141887 h 1002289"/>
                <a:gd name="connsiteX23" fmla="*/ 433262 w 472709"/>
                <a:gd name="connsiteY23" fmla="*/ 151719 h 1002289"/>
                <a:gd name="connsiteX24" fmla="*/ 426707 w 472709"/>
                <a:gd name="connsiteY24" fmla="*/ 171384 h 1002289"/>
                <a:gd name="connsiteX25" fmla="*/ 416874 w 472709"/>
                <a:gd name="connsiteY25" fmla="*/ 177938 h 1002289"/>
                <a:gd name="connsiteX26" fmla="*/ 410320 w 472709"/>
                <a:gd name="connsiteY26" fmla="*/ 187771 h 1002289"/>
                <a:gd name="connsiteX27" fmla="*/ 400487 w 472709"/>
                <a:gd name="connsiteY27" fmla="*/ 194326 h 1002289"/>
                <a:gd name="connsiteX28" fmla="*/ 387378 w 472709"/>
                <a:gd name="connsiteY28" fmla="*/ 213990 h 1002289"/>
                <a:gd name="connsiteX29" fmla="*/ 380823 w 472709"/>
                <a:gd name="connsiteY29" fmla="*/ 223822 h 1002289"/>
                <a:gd name="connsiteX30" fmla="*/ 361158 w 472709"/>
                <a:gd name="connsiteY30" fmla="*/ 236932 h 1002289"/>
                <a:gd name="connsiteX31" fmla="*/ 354604 w 472709"/>
                <a:gd name="connsiteY31" fmla="*/ 246764 h 1002289"/>
                <a:gd name="connsiteX32" fmla="*/ 331662 w 472709"/>
                <a:gd name="connsiteY32" fmla="*/ 276261 h 1002289"/>
                <a:gd name="connsiteX33" fmla="*/ 325107 w 472709"/>
                <a:gd name="connsiteY33" fmla="*/ 295926 h 1002289"/>
                <a:gd name="connsiteX34" fmla="*/ 318552 w 472709"/>
                <a:gd name="connsiteY34" fmla="*/ 305758 h 1002289"/>
                <a:gd name="connsiteX35" fmla="*/ 311997 w 472709"/>
                <a:gd name="connsiteY35" fmla="*/ 325422 h 1002289"/>
                <a:gd name="connsiteX36" fmla="*/ 308720 w 472709"/>
                <a:gd name="connsiteY36" fmla="*/ 377861 h 1002289"/>
                <a:gd name="connsiteX37" fmla="*/ 305442 w 472709"/>
                <a:gd name="connsiteY37" fmla="*/ 387693 h 1002289"/>
                <a:gd name="connsiteX38" fmla="*/ 292333 w 472709"/>
                <a:gd name="connsiteY38" fmla="*/ 407358 h 1002289"/>
                <a:gd name="connsiteX39" fmla="*/ 282500 w 472709"/>
                <a:gd name="connsiteY39" fmla="*/ 413913 h 1002289"/>
                <a:gd name="connsiteX40" fmla="*/ 279223 w 472709"/>
                <a:gd name="connsiteY40" fmla="*/ 423745 h 1002289"/>
                <a:gd name="connsiteX41" fmla="*/ 262836 w 472709"/>
                <a:gd name="connsiteY41" fmla="*/ 443409 h 1002289"/>
                <a:gd name="connsiteX42" fmla="*/ 253004 w 472709"/>
                <a:gd name="connsiteY42" fmla="*/ 463074 h 1002289"/>
                <a:gd name="connsiteX43" fmla="*/ 243171 w 472709"/>
                <a:gd name="connsiteY43" fmla="*/ 482738 h 1002289"/>
                <a:gd name="connsiteX44" fmla="*/ 226784 w 472709"/>
                <a:gd name="connsiteY44" fmla="*/ 512235 h 1002289"/>
                <a:gd name="connsiteX45" fmla="*/ 216952 w 472709"/>
                <a:gd name="connsiteY45" fmla="*/ 522067 h 1002289"/>
                <a:gd name="connsiteX46" fmla="*/ 200565 w 472709"/>
                <a:gd name="connsiteY46" fmla="*/ 535177 h 1002289"/>
                <a:gd name="connsiteX47" fmla="*/ 180900 w 472709"/>
                <a:gd name="connsiteY47" fmla="*/ 545009 h 1002289"/>
                <a:gd name="connsiteX48" fmla="*/ 171068 w 472709"/>
                <a:gd name="connsiteY48" fmla="*/ 551564 h 1002289"/>
                <a:gd name="connsiteX49" fmla="*/ 164513 w 472709"/>
                <a:gd name="connsiteY49" fmla="*/ 561396 h 1002289"/>
                <a:gd name="connsiteX50" fmla="*/ 144849 w 472709"/>
                <a:gd name="connsiteY50" fmla="*/ 600726 h 1002289"/>
                <a:gd name="connsiteX51" fmla="*/ 135016 w 472709"/>
                <a:gd name="connsiteY51" fmla="*/ 607280 h 1002289"/>
                <a:gd name="connsiteX52" fmla="*/ 131739 w 472709"/>
                <a:gd name="connsiteY52" fmla="*/ 617113 h 1002289"/>
                <a:gd name="connsiteX53" fmla="*/ 121907 w 472709"/>
                <a:gd name="connsiteY53" fmla="*/ 623667 h 1002289"/>
                <a:gd name="connsiteX54" fmla="*/ 102242 w 472709"/>
                <a:gd name="connsiteY54" fmla="*/ 640055 h 1002289"/>
                <a:gd name="connsiteX55" fmla="*/ 95687 w 472709"/>
                <a:gd name="connsiteY55" fmla="*/ 692493 h 1002289"/>
                <a:gd name="connsiteX56" fmla="*/ 85855 w 472709"/>
                <a:gd name="connsiteY56" fmla="*/ 712158 h 1002289"/>
                <a:gd name="connsiteX57" fmla="*/ 76023 w 472709"/>
                <a:gd name="connsiteY57" fmla="*/ 731822 h 1002289"/>
                <a:gd name="connsiteX58" fmla="*/ 69468 w 472709"/>
                <a:gd name="connsiteY58" fmla="*/ 751487 h 1002289"/>
                <a:gd name="connsiteX59" fmla="*/ 62913 w 472709"/>
                <a:gd name="connsiteY59" fmla="*/ 774429 h 1002289"/>
                <a:gd name="connsiteX60" fmla="*/ 59636 w 472709"/>
                <a:gd name="connsiteY60" fmla="*/ 800648 h 1002289"/>
                <a:gd name="connsiteX61" fmla="*/ 56358 w 472709"/>
                <a:gd name="connsiteY61" fmla="*/ 820313 h 1002289"/>
                <a:gd name="connsiteX62" fmla="*/ 59636 w 472709"/>
                <a:gd name="connsiteY62" fmla="*/ 889138 h 1002289"/>
                <a:gd name="connsiteX63" fmla="*/ 66191 w 472709"/>
                <a:gd name="connsiteY63" fmla="*/ 908803 h 1002289"/>
                <a:gd name="connsiteX64" fmla="*/ 98965 w 472709"/>
                <a:gd name="connsiteY64" fmla="*/ 941577 h 1002289"/>
                <a:gd name="connsiteX65" fmla="*/ 118629 w 472709"/>
                <a:gd name="connsiteY65" fmla="*/ 948132 h 1002289"/>
                <a:gd name="connsiteX66" fmla="*/ 108797 w 472709"/>
                <a:gd name="connsiteY66" fmla="*/ 954687 h 1002289"/>
                <a:gd name="connsiteX67" fmla="*/ 33416 w 472709"/>
                <a:gd name="connsiteY67" fmla="*/ 961242 h 1002289"/>
                <a:gd name="connsiteX68" fmla="*/ 23584 w 472709"/>
                <a:gd name="connsiteY68" fmla="*/ 967796 h 1002289"/>
                <a:gd name="connsiteX69" fmla="*/ 17029 w 472709"/>
                <a:gd name="connsiteY69" fmla="*/ 977629 h 1002289"/>
                <a:gd name="connsiteX70" fmla="*/ 642 w 472709"/>
                <a:gd name="connsiteY70" fmla="*/ 997293 h 1002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72709" h="1002289">
                  <a:moveTo>
                    <a:pt x="642" y="997293"/>
                  </a:moveTo>
                  <a:cubicBezTo>
                    <a:pt x="-1543" y="979267"/>
                    <a:pt x="2425" y="912068"/>
                    <a:pt x="3920" y="869474"/>
                  </a:cubicBezTo>
                  <a:cubicBezTo>
                    <a:pt x="4611" y="849791"/>
                    <a:pt x="6450" y="830161"/>
                    <a:pt x="7197" y="810480"/>
                  </a:cubicBezTo>
                  <a:cubicBezTo>
                    <a:pt x="17200" y="547065"/>
                    <a:pt x="8839" y="689184"/>
                    <a:pt x="17029" y="558119"/>
                  </a:cubicBezTo>
                  <a:cubicBezTo>
                    <a:pt x="15937" y="536270"/>
                    <a:pt x="15000" y="514412"/>
                    <a:pt x="13752" y="492571"/>
                  </a:cubicBezTo>
                  <a:cubicBezTo>
                    <a:pt x="12815" y="476174"/>
                    <a:pt x="10856" y="459828"/>
                    <a:pt x="10474" y="443409"/>
                  </a:cubicBezTo>
                  <a:cubicBezTo>
                    <a:pt x="8670" y="365857"/>
                    <a:pt x="8289" y="288278"/>
                    <a:pt x="7197" y="210713"/>
                  </a:cubicBezTo>
                  <a:cubicBezTo>
                    <a:pt x="8289" y="204158"/>
                    <a:pt x="10474" y="197693"/>
                    <a:pt x="10474" y="191048"/>
                  </a:cubicBezTo>
                  <a:cubicBezTo>
                    <a:pt x="10474" y="157574"/>
                    <a:pt x="8392" y="149057"/>
                    <a:pt x="3920" y="122222"/>
                  </a:cubicBezTo>
                  <a:cubicBezTo>
                    <a:pt x="5012" y="87263"/>
                    <a:pt x="5309" y="52270"/>
                    <a:pt x="7197" y="17345"/>
                  </a:cubicBezTo>
                  <a:cubicBezTo>
                    <a:pt x="7498" y="11783"/>
                    <a:pt x="5839" y="4048"/>
                    <a:pt x="10474" y="958"/>
                  </a:cubicBezTo>
                  <a:cubicBezTo>
                    <a:pt x="15109" y="-2132"/>
                    <a:pt x="21399" y="3143"/>
                    <a:pt x="26862" y="4235"/>
                  </a:cubicBezTo>
                  <a:cubicBezTo>
                    <a:pt x="60729" y="3143"/>
                    <a:pt x="94578" y="958"/>
                    <a:pt x="128462" y="958"/>
                  </a:cubicBezTo>
                  <a:cubicBezTo>
                    <a:pt x="175451" y="958"/>
                    <a:pt x="222423" y="2833"/>
                    <a:pt x="269391" y="4235"/>
                  </a:cubicBezTo>
                  <a:cubicBezTo>
                    <a:pt x="334981" y="6193"/>
                    <a:pt x="400567" y="9703"/>
                    <a:pt x="466036" y="14067"/>
                  </a:cubicBezTo>
                  <a:cubicBezTo>
                    <a:pt x="468221" y="20622"/>
                    <a:pt x="473568" y="26892"/>
                    <a:pt x="472591" y="33732"/>
                  </a:cubicBezTo>
                  <a:cubicBezTo>
                    <a:pt x="471185" y="43571"/>
                    <a:pt x="468910" y="62524"/>
                    <a:pt x="466036" y="73061"/>
                  </a:cubicBezTo>
                  <a:cubicBezTo>
                    <a:pt x="464218" y="79727"/>
                    <a:pt x="461666" y="86171"/>
                    <a:pt x="459481" y="92726"/>
                  </a:cubicBezTo>
                  <a:lnTo>
                    <a:pt x="456204" y="102558"/>
                  </a:lnTo>
                  <a:lnTo>
                    <a:pt x="452926" y="112390"/>
                  </a:lnTo>
                  <a:cubicBezTo>
                    <a:pt x="451834" y="115667"/>
                    <a:pt x="451565" y="119348"/>
                    <a:pt x="449649" y="122222"/>
                  </a:cubicBezTo>
                  <a:cubicBezTo>
                    <a:pt x="447464" y="125500"/>
                    <a:pt x="444856" y="128532"/>
                    <a:pt x="443094" y="132055"/>
                  </a:cubicBezTo>
                  <a:cubicBezTo>
                    <a:pt x="441549" y="135145"/>
                    <a:pt x="441361" y="138797"/>
                    <a:pt x="439816" y="141887"/>
                  </a:cubicBezTo>
                  <a:cubicBezTo>
                    <a:pt x="438055" y="145410"/>
                    <a:pt x="434862" y="148120"/>
                    <a:pt x="433262" y="151719"/>
                  </a:cubicBezTo>
                  <a:cubicBezTo>
                    <a:pt x="430456" y="158033"/>
                    <a:pt x="432456" y="167552"/>
                    <a:pt x="426707" y="171384"/>
                  </a:cubicBezTo>
                  <a:lnTo>
                    <a:pt x="416874" y="177938"/>
                  </a:lnTo>
                  <a:cubicBezTo>
                    <a:pt x="414689" y="181216"/>
                    <a:pt x="413105" y="184986"/>
                    <a:pt x="410320" y="187771"/>
                  </a:cubicBezTo>
                  <a:cubicBezTo>
                    <a:pt x="407535" y="190557"/>
                    <a:pt x="403081" y="191361"/>
                    <a:pt x="400487" y="194326"/>
                  </a:cubicBezTo>
                  <a:cubicBezTo>
                    <a:pt x="395299" y="200255"/>
                    <a:pt x="391748" y="207435"/>
                    <a:pt x="387378" y="213990"/>
                  </a:cubicBezTo>
                  <a:cubicBezTo>
                    <a:pt x="385193" y="217267"/>
                    <a:pt x="384100" y="221637"/>
                    <a:pt x="380823" y="223822"/>
                  </a:cubicBezTo>
                  <a:lnTo>
                    <a:pt x="361158" y="236932"/>
                  </a:lnTo>
                  <a:cubicBezTo>
                    <a:pt x="358973" y="240209"/>
                    <a:pt x="357126" y="243738"/>
                    <a:pt x="354604" y="246764"/>
                  </a:cubicBezTo>
                  <a:cubicBezTo>
                    <a:pt x="345175" y="258078"/>
                    <a:pt x="337187" y="259687"/>
                    <a:pt x="331662" y="276261"/>
                  </a:cubicBezTo>
                  <a:cubicBezTo>
                    <a:pt x="329477" y="282816"/>
                    <a:pt x="328940" y="290177"/>
                    <a:pt x="325107" y="295926"/>
                  </a:cubicBezTo>
                  <a:cubicBezTo>
                    <a:pt x="322922" y="299203"/>
                    <a:pt x="320152" y="302159"/>
                    <a:pt x="318552" y="305758"/>
                  </a:cubicBezTo>
                  <a:cubicBezTo>
                    <a:pt x="315746" y="312072"/>
                    <a:pt x="311997" y="325422"/>
                    <a:pt x="311997" y="325422"/>
                  </a:cubicBezTo>
                  <a:cubicBezTo>
                    <a:pt x="310905" y="342902"/>
                    <a:pt x="310553" y="360443"/>
                    <a:pt x="308720" y="377861"/>
                  </a:cubicBezTo>
                  <a:cubicBezTo>
                    <a:pt x="308358" y="381297"/>
                    <a:pt x="307120" y="384673"/>
                    <a:pt x="305442" y="387693"/>
                  </a:cubicBezTo>
                  <a:cubicBezTo>
                    <a:pt x="301616" y="394580"/>
                    <a:pt x="298888" y="402988"/>
                    <a:pt x="292333" y="407358"/>
                  </a:cubicBezTo>
                  <a:lnTo>
                    <a:pt x="282500" y="413913"/>
                  </a:lnTo>
                  <a:cubicBezTo>
                    <a:pt x="281408" y="417190"/>
                    <a:pt x="280768" y="420655"/>
                    <a:pt x="279223" y="423745"/>
                  </a:cubicBezTo>
                  <a:cubicBezTo>
                    <a:pt x="274661" y="432870"/>
                    <a:pt x="270083" y="436162"/>
                    <a:pt x="262836" y="443409"/>
                  </a:cubicBezTo>
                  <a:cubicBezTo>
                    <a:pt x="254597" y="468123"/>
                    <a:pt x="265710" y="437663"/>
                    <a:pt x="253004" y="463074"/>
                  </a:cubicBezTo>
                  <a:cubicBezTo>
                    <a:pt x="239439" y="490203"/>
                    <a:pt x="261950" y="454570"/>
                    <a:pt x="243171" y="482738"/>
                  </a:cubicBezTo>
                  <a:cubicBezTo>
                    <a:pt x="239050" y="495104"/>
                    <a:pt x="238056" y="500963"/>
                    <a:pt x="226784" y="512235"/>
                  </a:cubicBezTo>
                  <a:cubicBezTo>
                    <a:pt x="223507" y="515512"/>
                    <a:pt x="219919" y="518506"/>
                    <a:pt x="216952" y="522067"/>
                  </a:cubicBezTo>
                  <a:cubicBezTo>
                    <a:pt x="205548" y="535752"/>
                    <a:pt x="216706" y="529797"/>
                    <a:pt x="200565" y="535177"/>
                  </a:cubicBezTo>
                  <a:cubicBezTo>
                    <a:pt x="172389" y="553962"/>
                    <a:pt x="208038" y="531441"/>
                    <a:pt x="180900" y="545009"/>
                  </a:cubicBezTo>
                  <a:cubicBezTo>
                    <a:pt x="177377" y="546770"/>
                    <a:pt x="174345" y="549379"/>
                    <a:pt x="171068" y="551564"/>
                  </a:cubicBezTo>
                  <a:cubicBezTo>
                    <a:pt x="168883" y="554841"/>
                    <a:pt x="166113" y="557797"/>
                    <a:pt x="164513" y="561396"/>
                  </a:cubicBezTo>
                  <a:cubicBezTo>
                    <a:pt x="159004" y="573791"/>
                    <a:pt x="157757" y="592122"/>
                    <a:pt x="144849" y="600726"/>
                  </a:cubicBezTo>
                  <a:lnTo>
                    <a:pt x="135016" y="607280"/>
                  </a:lnTo>
                  <a:cubicBezTo>
                    <a:pt x="133924" y="610558"/>
                    <a:pt x="133897" y="614415"/>
                    <a:pt x="131739" y="617113"/>
                  </a:cubicBezTo>
                  <a:cubicBezTo>
                    <a:pt x="129279" y="620189"/>
                    <a:pt x="124933" y="621146"/>
                    <a:pt x="121907" y="623667"/>
                  </a:cubicBezTo>
                  <a:cubicBezTo>
                    <a:pt x="96664" y="644702"/>
                    <a:pt x="126659" y="623776"/>
                    <a:pt x="102242" y="640055"/>
                  </a:cubicBezTo>
                  <a:cubicBezTo>
                    <a:pt x="93602" y="665977"/>
                    <a:pt x="102772" y="635816"/>
                    <a:pt x="95687" y="692493"/>
                  </a:cubicBezTo>
                  <a:cubicBezTo>
                    <a:pt x="94643" y="700846"/>
                    <a:pt x="90361" y="705399"/>
                    <a:pt x="85855" y="712158"/>
                  </a:cubicBezTo>
                  <a:cubicBezTo>
                    <a:pt x="73906" y="748009"/>
                    <a:pt x="92962" y="693709"/>
                    <a:pt x="76023" y="731822"/>
                  </a:cubicBezTo>
                  <a:cubicBezTo>
                    <a:pt x="73217" y="738136"/>
                    <a:pt x="71653" y="744932"/>
                    <a:pt x="69468" y="751487"/>
                  </a:cubicBezTo>
                  <a:cubicBezTo>
                    <a:pt x="64768" y="765589"/>
                    <a:pt x="67028" y="757973"/>
                    <a:pt x="62913" y="774429"/>
                  </a:cubicBezTo>
                  <a:cubicBezTo>
                    <a:pt x="61821" y="783169"/>
                    <a:pt x="60882" y="791929"/>
                    <a:pt x="59636" y="800648"/>
                  </a:cubicBezTo>
                  <a:cubicBezTo>
                    <a:pt x="58696" y="807227"/>
                    <a:pt x="56358" y="813668"/>
                    <a:pt x="56358" y="820313"/>
                  </a:cubicBezTo>
                  <a:cubicBezTo>
                    <a:pt x="56358" y="843281"/>
                    <a:pt x="57099" y="866311"/>
                    <a:pt x="59636" y="889138"/>
                  </a:cubicBezTo>
                  <a:cubicBezTo>
                    <a:pt x="60399" y="896005"/>
                    <a:pt x="62358" y="903054"/>
                    <a:pt x="66191" y="908803"/>
                  </a:cubicBezTo>
                  <a:cubicBezTo>
                    <a:pt x="76180" y="923786"/>
                    <a:pt x="80236" y="935334"/>
                    <a:pt x="98965" y="941577"/>
                  </a:cubicBezTo>
                  <a:lnTo>
                    <a:pt x="118629" y="948132"/>
                  </a:lnTo>
                  <a:cubicBezTo>
                    <a:pt x="115352" y="950317"/>
                    <a:pt x="112700" y="954155"/>
                    <a:pt x="108797" y="954687"/>
                  </a:cubicBezTo>
                  <a:cubicBezTo>
                    <a:pt x="-7155" y="970498"/>
                    <a:pt x="77349" y="950257"/>
                    <a:pt x="33416" y="961242"/>
                  </a:cubicBezTo>
                  <a:cubicBezTo>
                    <a:pt x="30139" y="963427"/>
                    <a:pt x="26369" y="965011"/>
                    <a:pt x="23584" y="967796"/>
                  </a:cubicBezTo>
                  <a:cubicBezTo>
                    <a:pt x="20799" y="970581"/>
                    <a:pt x="19392" y="974478"/>
                    <a:pt x="17029" y="977629"/>
                  </a:cubicBezTo>
                  <a:cubicBezTo>
                    <a:pt x="16102" y="978865"/>
                    <a:pt x="2827" y="1015319"/>
                    <a:pt x="642" y="99729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78C05001-8871-4D49-B9C1-462F765733A6}"/>
              </a:ext>
            </a:extLst>
          </p:cNvPr>
          <p:cNvGrpSpPr/>
          <p:nvPr/>
        </p:nvGrpSpPr>
        <p:grpSpPr>
          <a:xfrm>
            <a:off x="5790477" y="2934447"/>
            <a:ext cx="1216755" cy="1135182"/>
            <a:chOff x="8001505" y="940483"/>
            <a:chExt cx="1338430" cy="1248700"/>
          </a:xfrm>
        </p:grpSpPr>
        <p:pic>
          <p:nvPicPr>
            <p:cNvPr id="235" name="Picture 234">
              <a:extLst>
                <a:ext uri="{FF2B5EF4-FFF2-40B4-BE49-F238E27FC236}">
                  <a16:creationId xmlns:a16="http://schemas.microsoft.com/office/drawing/2014/main" id="{80763C27-153B-6346-AF0D-C75010AEC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7000"/>
                      </a14:imgEffect>
                      <a14:imgEffect>
                        <a14:brightnessContrast bright="41000" contrast="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4" t="14416" r="6934" b="8837"/>
            <a:stretch/>
          </p:blipFill>
          <p:spPr>
            <a:xfrm>
              <a:off x="8002979" y="942539"/>
              <a:ext cx="1326941" cy="1246644"/>
            </a:xfrm>
            <a:prstGeom prst="rect">
              <a:avLst/>
            </a:prstGeom>
          </p:spPr>
        </p:pic>
        <p:pic>
          <p:nvPicPr>
            <p:cNvPr id="241" name="Picture 240">
              <a:extLst>
                <a:ext uri="{FF2B5EF4-FFF2-40B4-BE49-F238E27FC236}">
                  <a16:creationId xmlns:a16="http://schemas.microsoft.com/office/drawing/2014/main" id="{17DEB76F-A9B0-0A47-9CF6-C30E9CFAE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alphaModFix amt="28000"/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artisticPlasticWrap/>
                      </a14:imgEffect>
                      <a14:imgEffect>
                        <a14:sharpenSoften amount="100000"/>
                      </a14:imgEffect>
                      <a14:imgEffect>
                        <a14:brightnessContrast bright="-39000" contrast="6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01505" y="940483"/>
              <a:ext cx="1338430" cy="1237548"/>
            </a:xfrm>
            <a:prstGeom prst="rect">
              <a:avLst/>
            </a:prstGeom>
          </p:spPr>
        </p:pic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52DADFF6-2286-8D45-98E4-71B347B0D3C4}"/>
                </a:ext>
              </a:extLst>
            </p:cNvPr>
            <p:cNvGrpSpPr/>
            <p:nvPr/>
          </p:nvGrpSpPr>
          <p:grpSpPr>
            <a:xfrm>
              <a:off x="8066884" y="1243072"/>
              <a:ext cx="666684" cy="709531"/>
              <a:chOff x="2369469" y="2715111"/>
              <a:chExt cx="887359" cy="944388"/>
            </a:xfrm>
          </p:grpSpPr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20F4EC0C-4E99-444A-9B82-B4A5289B0413}"/>
                  </a:ext>
                </a:extLst>
              </p:cNvPr>
              <p:cNvSpPr/>
              <p:nvPr/>
            </p:nvSpPr>
            <p:spPr>
              <a:xfrm>
                <a:off x="2369469" y="2715111"/>
                <a:ext cx="887359" cy="944388"/>
              </a:xfrm>
              <a:prstGeom prst="rect">
                <a:avLst/>
              </a:prstGeom>
              <a:noFill/>
              <a:ln w="28575" cmpd="sng">
                <a:solidFill>
                  <a:schemeClr val="accent4">
                    <a:lumMod val="20000"/>
                    <a:lumOff val="8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B8EAB509-B875-EC4D-B5D5-30F47E6A709B}"/>
                  </a:ext>
                </a:extLst>
              </p:cNvPr>
              <p:cNvSpPr/>
              <p:nvPr/>
            </p:nvSpPr>
            <p:spPr>
              <a:xfrm>
                <a:off x="2647355" y="2809130"/>
                <a:ext cx="170636" cy="175783"/>
              </a:xfrm>
              <a:prstGeom prst="rect">
                <a:avLst/>
              </a:prstGeom>
              <a:noFill/>
              <a:ln w="28575" cmpd="sng">
                <a:solidFill>
                  <a:srgbClr val="2C71B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BDEC8B5C-2E55-244C-8236-FCA286409A35}"/>
                  </a:ext>
                </a:extLst>
              </p:cNvPr>
              <p:cNvSpPr/>
              <p:nvPr/>
            </p:nvSpPr>
            <p:spPr>
              <a:xfrm>
                <a:off x="2508299" y="3023413"/>
                <a:ext cx="170636" cy="175783"/>
              </a:xfrm>
              <a:prstGeom prst="rect">
                <a:avLst/>
              </a:prstGeom>
              <a:noFill/>
              <a:ln w="28575" cmpd="sng">
                <a:solidFill>
                  <a:srgbClr val="2C71B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107D2084-F5DE-7B4F-9C37-54753E67D504}"/>
                  </a:ext>
                </a:extLst>
              </p:cNvPr>
              <p:cNvSpPr/>
              <p:nvPr/>
            </p:nvSpPr>
            <p:spPr>
              <a:xfrm>
                <a:off x="2390395" y="3237695"/>
                <a:ext cx="170636" cy="175783"/>
              </a:xfrm>
              <a:prstGeom prst="rect">
                <a:avLst/>
              </a:prstGeom>
              <a:noFill/>
              <a:ln w="28575" cmpd="sng">
                <a:solidFill>
                  <a:srgbClr val="2C71B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D8859C12-2C82-D240-98BF-DF882F2B6D4A}"/>
                </a:ext>
              </a:extLst>
            </p:cNvPr>
            <p:cNvSpPr/>
            <p:nvPr/>
          </p:nvSpPr>
          <p:spPr>
            <a:xfrm>
              <a:off x="8516523" y="1481194"/>
              <a:ext cx="128201" cy="132068"/>
            </a:xfrm>
            <a:prstGeom prst="rect">
              <a:avLst/>
            </a:prstGeom>
            <a:noFill/>
            <a:ln w="28575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14FA8BD1-B046-A544-9677-F3C3748CB988}"/>
                </a:ext>
              </a:extLst>
            </p:cNvPr>
            <p:cNvSpPr/>
            <p:nvPr/>
          </p:nvSpPr>
          <p:spPr>
            <a:xfrm>
              <a:off x="8549280" y="1676324"/>
              <a:ext cx="128201" cy="132068"/>
            </a:xfrm>
            <a:prstGeom prst="rect">
              <a:avLst/>
            </a:prstGeom>
            <a:noFill/>
            <a:ln w="28575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/>
                </a:solidFill>
              </a:endParaRPr>
            </a:p>
          </p:txBody>
        </p:sp>
      </p:grpSp>
      <p:cxnSp>
        <p:nvCxnSpPr>
          <p:cNvPr id="253" name="Straight Arrow Connector 252">
            <a:extLst>
              <a:ext uri="{FF2B5EF4-FFF2-40B4-BE49-F238E27FC236}">
                <a16:creationId xmlns:a16="http://schemas.microsoft.com/office/drawing/2014/main" id="{3BFC04B0-B03F-2A46-924E-D4B0FE7DF914}"/>
              </a:ext>
            </a:extLst>
          </p:cNvPr>
          <p:cNvCxnSpPr>
            <a:cxnSpLocks/>
          </p:cNvCxnSpPr>
          <p:nvPr/>
        </p:nvCxnSpPr>
        <p:spPr>
          <a:xfrm>
            <a:off x="5127187" y="3426949"/>
            <a:ext cx="304920" cy="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255" name="Straight Arrow Connector 254">
            <a:extLst>
              <a:ext uri="{FF2B5EF4-FFF2-40B4-BE49-F238E27FC236}">
                <a16:creationId xmlns:a16="http://schemas.microsoft.com/office/drawing/2014/main" id="{BBF61E51-8F39-BF4A-8AEE-8A1D417F10F2}"/>
              </a:ext>
            </a:extLst>
          </p:cNvPr>
          <p:cNvCxnSpPr>
            <a:cxnSpLocks/>
          </p:cNvCxnSpPr>
          <p:nvPr/>
        </p:nvCxnSpPr>
        <p:spPr>
          <a:xfrm>
            <a:off x="6398854" y="4192456"/>
            <a:ext cx="0" cy="190236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97" name="Rectangle 196">
            <a:extLst>
              <a:ext uri="{FF2B5EF4-FFF2-40B4-BE49-F238E27FC236}">
                <a16:creationId xmlns:a16="http://schemas.microsoft.com/office/drawing/2014/main" id="{98B0E516-ACD6-F84B-A382-AF9212E28468}"/>
              </a:ext>
            </a:extLst>
          </p:cNvPr>
          <p:cNvSpPr/>
          <p:nvPr/>
        </p:nvSpPr>
        <p:spPr>
          <a:xfrm>
            <a:off x="5465262" y="4394120"/>
            <a:ext cx="1858165" cy="15128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B71FE6-E1D9-F643-8DFD-A8E95A0BDECF}"/>
              </a:ext>
            </a:extLst>
          </p:cNvPr>
          <p:cNvSpPr txBox="1"/>
          <p:nvPr/>
        </p:nvSpPr>
        <p:spPr>
          <a:xfrm>
            <a:off x="5620215" y="5776767"/>
            <a:ext cx="1623856" cy="23068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91127" tIns="45649" rIns="91127" bIns="45649">
            <a:spAutoFit/>
          </a:bodyPr>
          <a:lstStyle>
            <a:defPPr>
              <a:defRPr lang="fr-FR"/>
            </a:defPPr>
            <a:lvl1pPr algn="ctr" defTabSz="913839" eaLnBrk="0" fontAlgn="base" hangingPunct="0">
              <a:spcBef>
                <a:spcPct val="0"/>
              </a:spcBef>
              <a:spcAft>
                <a:spcPct val="0"/>
              </a:spcAft>
              <a:defRPr sz="900">
                <a:latin typeface="Arial" panose="020B0604020202020204" pitchFamily="34" charset="0"/>
                <a:ea typeface="ＭＳ Ｐゴシック" pitchFamily="-84" charset="-128"/>
                <a:cs typeface="Arial" panose="020B0604020202020204" pitchFamily="34" charset="0"/>
              </a:defRPr>
            </a:lvl1pPr>
          </a:lstStyle>
          <a:p>
            <a:r>
              <a:rPr lang="en-GB" dirty="0"/>
              <a:t>Motion-corrected 3D CMRA</a:t>
            </a:r>
          </a:p>
        </p:txBody>
      </p:sp>
      <p:pic>
        <p:nvPicPr>
          <p:cNvPr id="263" name="Picture 262" descr="A picture containing indoor, sitting, fruit, dark&#10;&#10;Description automatically generated">
            <a:extLst>
              <a:ext uri="{FF2B5EF4-FFF2-40B4-BE49-F238E27FC236}">
                <a16:creationId xmlns:a16="http://schemas.microsoft.com/office/drawing/2014/main" id="{E77123F3-DAA4-1446-A868-482E932E2C44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t="49" r="4" b="15419"/>
          <a:stretch/>
        </p:blipFill>
        <p:spPr>
          <a:xfrm>
            <a:off x="9730032" y="1034476"/>
            <a:ext cx="1962514" cy="1887400"/>
          </a:xfrm>
          <a:prstGeom prst="rect">
            <a:avLst/>
          </a:prstGeom>
        </p:spPr>
      </p:pic>
      <p:pic>
        <p:nvPicPr>
          <p:cNvPr id="264" name="Picture 263" descr="A picture containing sitting, dark, black, large&#10;&#10;Description automatically generated">
            <a:extLst>
              <a:ext uri="{FF2B5EF4-FFF2-40B4-BE49-F238E27FC236}">
                <a16:creationId xmlns:a16="http://schemas.microsoft.com/office/drawing/2014/main" id="{91718AAD-AC9E-F649-B367-7391E7F6059C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t="15005" r="2" b="18058"/>
          <a:stretch/>
        </p:blipFill>
        <p:spPr>
          <a:xfrm>
            <a:off x="7790961" y="1034476"/>
            <a:ext cx="1944319" cy="1887400"/>
          </a:xfrm>
          <a:prstGeom prst="rect">
            <a:avLst/>
          </a:prstGeom>
        </p:spPr>
      </p:pic>
      <p:pic>
        <p:nvPicPr>
          <p:cNvPr id="265" name="Picture 264" descr="A picture containing cat, looking, white, black&#10;&#10;Description automatically generated">
            <a:extLst>
              <a:ext uri="{FF2B5EF4-FFF2-40B4-BE49-F238E27FC236}">
                <a16:creationId xmlns:a16="http://schemas.microsoft.com/office/drawing/2014/main" id="{B33DF0F3-733B-3D49-8E9D-A0D99A0E092D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r="-3" b="7185"/>
          <a:stretch/>
        </p:blipFill>
        <p:spPr>
          <a:xfrm>
            <a:off x="9730032" y="2921876"/>
            <a:ext cx="1962514" cy="3115415"/>
          </a:xfrm>
          <a:prstGeom prst="rect">
            <a:avLst/>
          </a:prstGeom>
        </p:spPr>
      </p:pic>
      <p:pic>
        <p:nvPicPr>
          <p:cNvPr id="266" name="Picture 265">
            <a:extLst>
              <a:ext uri="{FF2B5EF4-FFF2-40B4-BE49-F238E27FC236}">
                <a16:creationId xmlns:a16="http://schemas.microsoft.com/office/drawing/2014/main" id="{6C6F503F-8716-B847-8074-30626AFDA02F}"/>
              </a:ext>
            </a:extLst>
          </p:cNvPr>
          <p:cNvPicPr>
            <a:picLocks noChangeAspect="1"/>
          </p:cNvPicPr>
          <p:nvPr/>
        </p:nvPicPr>
        <p:blipFill>
          <a:blip r:embed="rId30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90961" y="2910663"/>
            <a:ext cx="1944319" cy="3115414"/>
          </a:xfrm>
          <a:prstGeom prst="rect">
            <a:avLst/>
          </a:prstGeom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2B0352E5-2110-CB4F-9816-AB2FEAF89BB9}"/>
              </a:ext>
            </a:extLst>
          </p:cNvPr>
          <p:cNvSpPr txBox="1"/>
          <p:nvPr/>
        </p:nvSpPr>
        <p:spPr>
          <a:xfrm>
            <a:off x="7803661" y="656076"/>
            <a:ext cx="1944319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charset="0"/>
                <a:ea typeface="Garamond" charset="0"/>
                <a:cs typeface="Garamond" charset="0"/>
              </a:rPr>
              <a:t>CMRA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CF4E1129-C912-6B46-A612-48125590B994}"/>
              </a:ext>
            </a:extLst>
          </p:cNvPr>
          <p:cNvSpPr txBox="1"/>
          <p:nvPr/>
        </p:nvSpPr>
        <p:spPr>
          <a:xfrm>
            <a:off x="9748158" y="656076"/>
            <a:ext cx="1957087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aramond" charset="0"/>
                <a:ea typeface="Garamond" charset="0"/>
                <a:cs typeface="Garamond" charset="0"/>
              </a:rPr>
              <a:t>CCTA</a:t>
            </a:r>
          </a:p>
        </p:txBody>
      </p:sp>
      <p:cxnSp>
        <p:nvCxnSpPr>
          <p:cNvPr id="269" name="Straight Arrow Connector 268">
            <a:extLst>
              <a:ext uri="{FF2B5EF4-FFF2-40B4-BE49-F238E27FC236}">
                <a16:creationId xmlns:a16="http://schemas.microsoft.com/office/drawing/2014/main" id="{6B81723C-9DF3-684E-92E6-FAF22AD7DB77}"/>
              </a:ext>
            </a:extLst>
          </p:cNvPr>
          <p:cNvCxnSpPr>
            <a:cxnSpLocks/>
          </p:cNvCxnSpPr>
          <p:nvPr/>
        </p:nvCxnSpPr>
        <p:spPr>
          <a:xfrm>
            <a:off x="7913060" y="3377337"/>
            <a:ext cx="222118" cy="8489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Arrow Connector 269">
            <a:extLst>
              <a:ext uri="{FF2B5EF4-FFF2-40B4-BE49-F238E27FC236}">
                <a16:creationId xmlns:a16="http://schemas.microsoft.com/office/drawing/2014/main" id="{271A2B36-471D-0F47-A4C7-F9631072F4CE}"/>
              </a:ext>
            </a:extLst>
          </p:cNvPr>
          <p:cNvCxnSpPr>
            <a:cxnSpLocks/>
          </p:cNvCxnSpPr>
          <p:nvPr/>
        </p:nvCxnSpPr>
        <p:spPr>
          <a:xfrm>
            <a:off x="7790961" y="3610057"/>
            <a:ext cx="233159" cy="9678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Arrow Connector 272">
            <a:extLst>
              <a:ext uri="{FF2B5EF4-FFF2-40B4-BE49-F238E27FC236}">
                <a16:creationId xmlns:a16="http://schemas.microsoft.com/office/drawing/2014/main" id="{A401FBE3-F928-DC4D-806E-2CB1F960A695}"/>
              </a:ext>
            </a:extLst>
          </p:cNvPr>
          <p:cNvCxnSpPr>
            <a:cxnSpLocks/>
          </p:cNvCxnSpPr>
          <p:nvPr/>
        </p:nvCxnSpPr>
        <p:spPr>
          <a:xfrm flipH="1">
            <a:off x="8218648" y="3804514"/>
            <a:ext cx="177875" cy="1205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Arrow Connector 273">
            <a:extLst>
              <a:ext uri="{FF2B5EF4-FFF2-40B4-BE49-F238E27FC236}">
                <a16:creationId xmlns:a16="http://schemas.microsoft.com/office/drawing/2014/main" id="{DD794244-4182-074B-BF37-0CB99F77AEF0}"/>
              </a:ext>
            </a:extLst>
          </p:cNvPr>
          <p:cNvCxnSpPr>
            <a:cxnSpLocks/>
          </p:cNvCxnSpPr>
          <p:nvPr/>
        </p:nvCxnSpPr>
        <p:spPr>
          <a:xfrm flipH="1">
            <a:off x="10141803" y="4047955"/>
            <a:ext cx="177875" cy="1205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TextBox 274">
            <a:extLst>
              <a:ext uri="{FF2B5EF4-FFF2-40B4-BE49-F238E27FC236}">
                <a16:creationId xmlns:a16="http://schemas.microsoft.com/office/drawing/2014/main" id="{3BC82B3E-C915-2942-B715-25FF7FB3AFCA}"/>
              </a:ext>
            </a:extLst>
          </p:cNvPr>
          <p:cNvSpPr txBox="1"/>
          <p:nvPr/>
        </p:nvSpPr>
        <p:spPr>
          <a:xfrm>
            <a:off x="101201" y="692765"/>
            <a:ext cx="336952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Garamond" charset="0"/>
                <a:ea typeface="Garamond" charset="0"/>
                <a:cs typeface="Garamond" charset="0"/>
              </a:rPr>
              <a:t>A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D7E8AEF7-AF3C-3F4C-9E4F-31958D818070}"/>
              </a:ext>
            </a:extLst>
          </p:cNvPr>
          <p:cNvSpPr txBox="1"/>
          <p:nvPr/>
        </p:nvSpPr>
        <p:spPr>
          <a:xfrm>
            <a:off x="7381319" y="666408"/>
            <a:ext cx="341760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Garamond" charset="0"/>
                <a:ea typeface="Garamond" charset="0"/>
                <a:cs typeface="Garamond" charset="0"/>
              </a:rPr>
              <a:t>B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BCAD0433-3CEA-CD4E-9763-2CEB6F0EC9FA}"/>
              </a:ext>
            </a:extLst>
          </p:cNvPr>
          <p:cNvSpPr txBox="1"/>
          <p:nvPr/>
        </p:nvSpPr>
        <p:spPr>
          <a:xfrm>
            <a:off x="8753841" y="4840023"/>
            <a:ext cx="631661" cy="30777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LAD</a:t>
            </a:r>
          </a:p>
        </p:txBody>
      </p:sp>
      <p:cxnSp>
        <p:nvCxnSpPr>
          <p:cNvPr id="279" name="Straight Arrow Connector 278">
            <a:extLst>
              <a:ext uri="{FF2B5EF4-FFF2-40B4-BE49-F238E27FC236}">
                <a16:creationId xmlns:a16="http://schemas.microsoft.com/office/drawing/2014/main" id="{12D424FF-FF14-B149-A19B-36BE31DFE571}"/>
              </a:ext>
            </a:extLst>
          </p:cNvPr>
          <p:cNvCxnSpPr>
            <a:cxnSpLocks/>
          </p:cNvCxnSpPr>
          <p:nvPr/>
        </p:nvCxnSpPr>
        <p:spPr>
          <a:xfrm flipH="1">
            <a:off x="8603843" y="4989638"/>
            <a:ext cx="233018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TextBox 280">
            <a:extLst>
              <a:ext uri="{FF2B5EF4-FFF2-40B4-BE49-F238E27FC236}">
                <a16:creationId xmlns:a16="http://schemas.microsoft.com/office/drawing/2014/main" id="{029A57EF-46CA-1749-8714-D663C34E50BB}"/>
              </a:ext>
            </a:extLst>
          </p:cNvPr>
          <p:cNvSpPr txBox="1"/>
          <p:nvPr/>
        </p:nvSpPr>
        <p:spPr>
          <a:xfrm>
            <a:off x="10615587" y="4992423"/>
            <a:ext cx="631661" cy="30777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Garamond" charset="0"/>
                <a:ea typeface="Garamond" charset="0"/>
                <a:cs typeface="Garamond" charset="0"/>
              </a:rPr>
              <a:t>LAD</a:t>
            </a:r>
          </a:p>
        </p:txBody>
      </p:sp>
      <p:cxnSp>
        <p:nvCxnSpPr>
          <p:cNvPr id="282" name="Straight Arrow Connector 281">
            <a:extLst>
              <a:ext uri="{FF2B5EF4-FFF2-40B4-BE49-F238E27FC236}">
                <a16:creationId xmlns:a16="http://schemas.microsoft.com/office/drawing/2014/main" id="{0F869E29-3AE7-7340-BC3B-8F887C67B7C9}"/>
              </a:ext>
            </a:extLst>
          </p:cNvPr>
          <p:cNvCxnSpPr>
            <a:cxnSpLocks/>
          </p:cNvCxnSpPr>
          <p:nvPr/>
        </p:nvCxnSpPr>
        <p:spPr>
          <a:xfrm flipH="1">
            <a:off x="10465589" y="5142038"/>
            <a:ext cx="233018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803661" y="1012156"/>
            <a:ext cx="1951059" cy="502287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/>
          <p:cNvSpPr/>
          <p:nvPr/>
        </p:nvSpPr>
        <p:spPr>
          <a:xfrm>
            <a:off x="9754899" y="1012156"/>
            <a:ext cx="1951059" cy="502287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2" name="Straight Arrow Connector 271">
            <a:extLst>
              <a:ext uri="{FF2B5EF4-FFF2-40B4-BE49-F238E27FC236}">
                <a16:creationId xmlns:a16="http://schemas.microsoft.com/office/drawing/2014/main" id="{308634AF-B3EF-4E4C-B288-11AE620DA4A4}"/>
              </a:ext>
            </a:extLst>
          </p:cNvPr>
          <p:cNvCxnSpPr>
            <a:cxnSpLocks/>
          </p:cNvCxnSpPr>
          <p:nvPr/>
        </p:nvCxnSpPr>
        <p:spPr>
          <a:xfrm>
            <a:off x="9738438" y="3557526"/>
            <a:ext cx="233159" cy="9678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Arrow Connector 270">
            <a:extLst>
              <a:ext uri="{FF2B5EF4-FFF2-40B4-BE49-F238E27FC236}">
                <a16:creationId xmlns:a16="http://schemas.microsoft.com/office/drawing/2014/main" id="{9DFFEFBC-8389-5741-ACB3-0B8E017303ED}"/>
              </a:ext>
            </a:extLst>
          </p:cNvPr>
          <p:cNvCxnSpPr>
            <a:cxnSpLocks/>
          </p:cNvCxnSpPr>
          <p:nvPr/>
        </p:nvCxnSpPr>
        <p:spPr>
          <a:xfrm>
            <a:off x="9677915" y="3804514"/>
            <a:ext cx="233159" cy="9678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extBox 201">
            <a:extLst>
              <a:ext uri="{FF2B5EF4-FFF2-40B4-BE49-F238E27FC236}">
                <a16:creationId xmlns:a16="http://schemas.microsoft.com/office/drawing/2014/main" id="{33F13194-5636-3F4F-97B3-0D08A69E1D35}"/>
              </a:ext>
            </a:extLst>
          </p:cNvPr>
          <p:cNvSpPr txBox="1"/>
          <p:nvPr/>
        </p:nvSpPr>
        <p:spPr>
          <a:xfrm>
            <a:off x="84635" y="14069"/>
            <a:ext cx="3180699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Garamond" charset="0"/>
                <a:ea typeface="Garamond" charset="0"/>
                <a:cs typeface="Garamond" charset="0"/>
              </a:rPr>
              <a:t>CENTRAL ILLUSTRATION</a:t>
            </a:r>
          </a:p>
        </p:txBody>
      </p:sp>
    </p:spTree>
    <p:extLst>
      <p:ext uri="{BB962C8B-B14F-4D97-AF65-F5344CB8AC3E}">
        <p14:creationId xmlns:p14="http://schemas.microsoft.com/office/powerpoint/2010/main" val="1239856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78</Words>
  <Application>Microsoft Macintosh PowerPoint</Application>
  <PresentationFormat>Widescreen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Garamond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Hajhosseiny, Reza</dc:creator>
  <cp:lastModifiedBy>Hajhosseiny, Reza</cp:lastModifiedBy>
  <cp:revision>2</cp:revision>
  <dcterms:created xsi:type="dcterms:W3CDTF">2020-06-28T15:59:59Z</dcterms:created>
  <dcterms:modified xsi:type="dcterms:W3CDTF">2020-08-23T13:55:40Z</dcterms:modified>
</cp:coreProperties>
</file>