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B9538A-9141-4778-9F4E-421464282BA7}" v="383" dt="2024-04-01T13:33:46.1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tyner, Emily Kotwal" userId="35457fcf-c7df-47f2-9fca-4582fc51fcfd" providerId="ADAL" clId="{0D614CB9-AE82-404A-8C27-541AEC4035C4}"/>
    <pc:docChg chg="addSld modSld">
      <pc:chgData name="Datyner, Emily Kotwal" userId="35457fcf-c7df-47f2-9fca-4582fc51fcfd" providerId="ADAL" clId="{0D614CB9-AE82-404A-8C27-541AEC4035C4}" dt="2024-02-22T22:30:34.670" v="944" actId="20577"/>
      <pc:docMkLst>
        <pc:docMk/>
      </pc:docMkLst>
      <pc:sldChg chg="modSp">
        <pc:chgData name="Datyner, Emily Kotwal" userId="35457fcf-c7df-47f2-9fca-4582fc51fcfd" providerId="ADAL" clId="{0D614CB9-AE82-404A-8C27-541AEC4035C4}" dt="2024-02-22T22:20:31.681" v="149" actId="478"/>
        <pc:sldMkLst>
          <pc:docMk/>
          <pc:sldMk cId="1124298505" sldId="256"/>
        </pc:sldMkLst>
        <pc:graphicFrameChg chg="mod">
          <ac:chgData name="Datyner, Emily Kotwal" userId="35457fcf-c7df-47f2-9fca-4582fc51fcfd" providerId="ADAL" clId="{0D614CB9-AE82-404A-8C27-541AEC4035C4}" dt="2024-02-22T22:20:31.681" v="149" actId="478"/>
          <ac:graphicFrameMkLst>
            <pc:docMk/>
            <pc:sldMk cId="1124298505" sldId="256"/>
            <ac:graphicFrameMk id="4" creationId="{963ED80F-7175-64E0-834E-DAF2F56FBA0D}"/>
          </ac:graphicFrameMkLst>
        </pc:graphicFrameChg>
      </pc:sldChg>
      <pc:sldChg chg="modSp add">
        <pc:chgData name="Datyner, Emily Kotwal" userId="35457fcf-c7df-47f2-9fca-4582fc51fcfd" providerId="ADAL" clId="{0D614CB9-AE82-404A-8C27-541AEC4035C4}" dt="2024-02-22T22:30:34.670" v="944" actId="20577"/>
        <pc:sldMkLst>
          <pc:docMk/>
          <pc:sldMk cId="2213148608" sldId="257"/>
        </pc:sldMkLst>
        <pc:graphicFrameChg chg="mod">
          <ac:chgData name="Datyner, Emily Kotwal" userId="35457fcf-c7df-47f2-9fca-4582fc51fcfd" providerId="ADAL" clId="{0D614CB9-AE82-404A-8C27-541AEC4035C4}" dt="2024-02-22T22:30:34.670" v="944" actId="20577"/>
          <ac:graphicFrameMkLst>
            <pc:docMk/>
            <pc:sldMk cId="2213148608" sldId="257"/>
            <ac:graphicFrameMk id="4" creationId="{963ED80F-7175-64E0-834E-DAF2F56FBA0D}"/>
          </ac:graphicFrameMkLst>
        </pc:graphicFrameChg>
      </pc:sldChg>
    </pc:docChg>
  </pc:docChgLst>
  <pc:docChgLst>
    <pc:chgData name="Datyner, Emily Kotwal" userId="35457fcf-c7df-47f2-9fca-4582fc51fcfd" providerId="ADAL" clId="{37B9538A-9141-4778-9F4E-421464282BA7}"/>
    <pc:docChg chg="delSld modSld">
      <pc:chgData name="Datyner, Emily Kotwal" userId="35457fcf-c7df-47f2-9fca-4582fc51fcfd" providerId="ADAL" clId="{37B9538A-9141-4778-9F4E-421464282BA7}" dt="2024-04-01T14:00:16.933" v="486" actId="47"/>
      <pc:docMkLst>
        <pc:docMk/>
      </pc:docMkLst>
      <pc:sldChg chg="addSp modSp del mod">
        <pc:chgData name="Datyner, Emily Kotwal" userId="35457fcf-c7df-47f2-9fca-4582fc51fcfd" providerId="ADAL" clId="{37B9538A-9141-4778-9F4E-421464282BA7}" dt="2024-04-01T14:00:16.933" v="486" actId="47"/>
        <pc:sldMkLst>
          <pc:docMk/>
          <pc:sldMk cId="2213148608" sldId="257"/>
        </pc:sldMkLst>
        <pc:spChg chg="add mod">
          <ac:chgData name="Datyner, Emily Kotwal" userId="35457fcf-c7df-47f2-9fca-4582fc51fcfd" providerId="ADAL" clId="{37B9538A-9141-4778-9F4E-421464282BA7}" dt="2024-04-01T13:29:40.914" v="105" actId="255"/>
          <ac:spMkLst>
            <pc:docMk/>
            <pc:sldMk cId="2213148608" sldId="257"/>
            <ac:spMk id="2" creationId="{F29C0366-1AE1-1CF3-1361-E285F1AB5AC0}"/>
          </ac:spMkLst>
        </pc:spChg>
        <pc:graphicFrameChg chg="mod">
          <ac:chgData name="Datyner, Emily Kotwal" userId="35457fcf-c7df-47f2-9fca-4582fc51fcfd" providerId="ADAL" clId="{37B9538A-9141-4778-9F4E-421464282BA7}" dt="2024-04-01T13:33:46.173" v="485" actId="20577"/>
          <ac:graphicFrameMkLst>
            <pc:docMk/>
            <pc:sldMk cId="2213148608" sldId="257"/>
            <ac:graphicFrameMk id="4" creationId="{963ED80F-7175-64E0-834E-DAF2F56FBA0D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F7F3E4-E1B1-4E53-A750-BE111A0BCF5E}" type="doc">
      <dgm:prSet loTypeId="urn:microsoft.com/office/officeart/2005/8/layout/orgChart1" loCatId="hierarchy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CE059117-273D-434C-9238-290312A1A0B2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PHQ-A completed by patient</a:t>
          </a:r>
        </a:p>
      </dgm:t>
    </dgm:pt>
    <dgm:pt modelId="{B299C24D-3B2F-45F9-BBB1-3FB4498F3BC4}" type="parTrans" cxnId="{29B9C7DC-3F24-4C43-9C27-C3FC4C5745E5}">
      <dgm:prSet/>
      <dgm:spPr/>
      <dgm:t>
        <a:bodyPr/>
        <a:lstStyle/>
        <a:p>
          <a:endParaRPr lang="en-US"/>
        </a:p>
      </dgm:t>
    </dgm:pt>
    <dgm:pt modelId="{8E732E7B-144E-4057-840C-1C5E80D813D5}" type="sibTrans" cxnId="{29B9C7DC-3F24-4C43-9C27-C3FC4C5745E5}">
      <dgm:prSet/>
      <dgm:spPr/>
      <dgm:t>
        <a:bodyPr/>
        <a:lstStyle/>
        <a:p>
          <a:endParaRPr lang="en-US"/>
        </a:p>
      </dgm:t>
    </dgm:pt>
    <dgm:pt modelId="{DD92B662-9940-4019-B3DA-9C57A3A89613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Positive for suicidal ideation</a:t>
          </a:r>
        </a:p>
      </dgm:t>
    </dgm:pt>
    <dgm:pt modelId="{F4FE39DD-4E0A-4400-BA2F-FC78F43AE07A}" type="parTrans" cxnId="{F5DDFCD6-270E-43F3-BCF7-E77ECA169BFF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DCC0A2DC-B609-4F0B-8177-E5B72B96458A}" type="sibTrans" cxnId="{F5DDFCD6-270E-43F3-BCF7-E77ECA169BFF}">
      <dgm:prSet/>
      <dgm:spPr/>
      <dgm:t>
        <a:bodyPr/>
        <a:lstStyle/>
        <a:p>
          <a:endParaRPr lang="en-US"/>
        </a:p>
      </dgm:t>
    </dgm:pt>
    <dgm:pt modelId="{78FE3B69-E2AF-40E9-B76D-11FFA1D21DC3}">
      <dgm:prSet phldrT="[Text]"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Negative for suicidal ideation</a:t>
          </a:r>
        </a:p>
        <a:p>
          <a:r>
            <a:rPr lang="en-US" sz="1200" dirty="0">
              <a:solidFill>
                <a:schemeClr val="tx1"/>
              </a:solidFill>
            </a:rPr>
            <a:t>Score for Severity</a:t>
          </a:r>
        </a:p>
      </dgm:t>
    </dgm:pt>
    <dgm:pt modelId="{10CF45E9-8222-44E2-B0EA-D879105D0833}" type="parTrans" cxnId="{4395E619-073F-45A0-9060-6FAC010E0CD6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D2FAB185-B289-4830-9333-FA7D403B9EB8}" type="sibTrans" cxnId="{4395E619-073F-45A0-9060-6FAC010E0CD6}">
      <dgm:prSet/>
      <dgm:spPr/>
      <dgm:t>
        <a:bodyPr/>
        <a:lstStyle/>
        <a:p>
          <a:endParaRPr lang="en-US"/>
        </a:p>
      </dgm:t>
    </dgm:pt>
    <dgm:pt modelId="{55D9D8E6-52F6-4FE8-A26B-FF378E649D75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Immediate initiation of pharmacotherapy and if severe impairment or poor response to therapy, expedited referral to a mental health specialist for psychotherapy and/or collaborative management</a:t>
          </a:r>
        </a:p>
      </dgm:t>
    </dgm:pt>
    <dgm:pt modelId="{24D0C997-1797-4806-9CC1-F452BDA1DAD7}" type="parTrans" cxnId="{B8B1B178-E408-4A02-BDD4-156E2B4B6521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2424985F-609A-4C88-BD04-1229D9708220}" type="sibTrans" cxnId="{B8B1B178-E408-4A02-BDD4-156E2B4B6521}">
      <dgm:prSet/>
      <dgm:spPr/>
      <dgm:t>
        <a:bodyPr/>
        <a:lstStyle/>
        <a:p>
          <a:endParaRPr lang="en-US"/>
        </a:p>
      </dgm:t>
    </dgm:pt>
    <dgm:pt modelId="{B4138645-70BD-4F90-938B-3E3CCEA67B3D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21-27</a:t>
          </a:r>
        </a:p>
        <a:p>
          <a:r>
            <a:rPr lang="en-US" sz="1200" dirty="0">
              <a:solidFill>
                <a:schemeClr val="tx1"/>
              </a:solidFill>
            </a:rPr>
            <a:t>Severe</a:t>
          </a:r>
        </a:p>
      </dgm:t>
    </dgm:pt>
    <dgm:pt modelId="{A7334B33-88FF-4104-B5A2-0579440A2BB4}" type="parTrans" cxnId="{4B241E9C-5C77-428B-BBCB-96BCE78D1C7C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0C829097-3664-42C4-B738-092C973BAEC4}" type="sibTrans" cxnId="{4B241E9C-5C77-428B-BBCB-96BCE78D1C7C}">
      <dgm:prSet/>
      <dgm:spPr/>
      <dgm:t>
        <a:bodyPr/>
        <a:lstStyle/>
        <a:p>
          <a:endParaRPr lang="en-US"/>
        </a:p>
      </dgm:t>
    </dgm:pt>
    <dgm:pt modelId="{90AB73BD-D6EE-43A2-A70F-5E22A5EBCE99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0-4</a:t>
          </a:r>
        </a:p>
        <a:p>
          <a:r>
            <a:rPr lang="en-US" sz="1200" dirty="0">
              <a:solidFill>
                <a:schemeClr val="tx1"/>
              </a:solidFill>
            </a:rPr>
            <a:t>None to minimal	</a:t>
          </a:r>
        </a:p>
      </dgm:t>
    </dgm:pt>
    <dgm:pt modelId="{ACD1188B-7BC4-4D1E-BB9D-B0FC6B6AD702}" type="parTrans" cxnId="{243D70ED-AEA4-4A6F-9F8E-A3654C86F32C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033CDF58-70FD-4126-9D58-9AD8F073FA48}" type="sibTrans" cxnId="{243D70ED-AEA4-4A6F-9F8E-A3654C86F32C}">
      <dgm:prSet/>
      <dgm:spPr/>
      <dgm:t>
        <a:bodyPr/>
        <a:lstStyle/>
        <a:p>
          <a:endParaRPr lang="en-US"/>
        </a:p>
      </dgm:t>
    </dgm:pt>
    <dgm:pt modelId="{51850E86-BC9B-4AAE-98D8-FCF6D1494F9F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15-20</a:t>
          </a:r>
        </a:p>
        <a:p>
          <a:r>
            <a:rPr lang="en-US" sz="1200" dirty="0">
              <a:solidFill>
                <a:schemeClr val="tx1"/>
              </a:solidFill>
            </a:rPr>
            <a:t>High</a:t>
          </a:r>
        </a:p>
      </dgm:t>
    </dgm:pt>
    <dgm:pt modelId="{C2BDD70F-5E5D-4C98-B585-EDF1C0790864}" type="parTrans" cxnId="{34C049E2-1A72-402A-9B71-611850AFC62C}">
      <dgm:prSet/>
      <dgm:spPr/>
      <dgm:t>
        <a:bodyPr/>
        <a:lstStyle/>
        <a:p>
          <a:endParaRPr lang="en-US"/>
        </a:p>
      </dgm:t>
    </dgm:pt>
    <dgm:pt modelId="{17E8E379-2032-459F-B186-6A6D8382595A}" type="sibTrans" cxnId="{34C049E2-1A72-402A-9B71-611850AFC62C}">
      <dgm:prSet/>
      <dgm:spPr/>
      <dgm:t>
        <a:bodyPr/>
        <a:lstStyle/>
        <a:p>
          <a:endParaRPr lang="en-US"/>
        </a:p>
      </dgm:t>
    </dgm:pt>
    <dgm:pt modelId="{01472A5F-835C-43DF-8D9D-117C2FF82644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10-14</a:t>
          </a:r>
        </a:p>
        <a:p>
          <a:r>
            <a:rPr lang="en-US" sz="1200" dirty="0">
              <a:solidFill>
                <a:schemeClr val="tx1"/>
              </a:solidFill>
            </a:rPr>
            <a:t>Moderate</a:t>
          </a:r>
        </a:p>
      </dgm:t>
    </dgm:pt>
    <dgm:pt modelId="{0CA1DE5F-3304-492B-820F-B2066C775A38}" type="parTrans" cxnId="{0DBCD5C9-2F90-49D4-AFE7-840575A71A0F}">
      <dgm:prSet/>
      <dgm:spPr/>
      <dgm:t>
        <a:bodyPr/>
        <a:lstStyle/>
        <a:p>
          <a:endParaRPr lang="en-US"/>
        </a:p>
      </dgm:t>
    </dgm:pt>
    <dgm:pt modelId="{1540F1FE-5B37-4553-8C33-55F0F15AA0CF}" type="sibTrans" cxnId="{0DBCD5C9-2F90-49D4-AFE7-840575A71A0F}">
      <dgm:prSet/>
      <dgm:spPr/>
      <dgm:t>
        <a:bodyPr/>
        <a:lstStyle/>
        <a:p>
          <a:endParaRPr lang="en-US"/>
        </a:p>
      </dgm:t>
    </dgm:pt>
    <dgm:pt modelId="{DC720F60-553B-425F-B4BF-D8C8104287C8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5-9 </a:t>
          </a:r>
        </a:p>
        <a:p>
          <a:r>
            <a:rPr lang="en-US" sz="1200" dirty="0">
              <a:solidFill>
                <a:schemeClr val="tx1"/>
              </a:solidFill>
            </a:rPr>
            <a:t>Mild</a:t>
          </a:r>
        </a:p>
      </dgm:t>
    </dgm:pt>
    <dgm:pt modelId="{AA96576F-F90E-471E-B9D4-0E92FA7AA618}" type="parTrans" cxnId="{455E75D3-4AE7-42FB-B641-A409E571EFFA}">
      <dgm:prSet/>
      <dgm:spPr/>
      <dgm:t>
        <a:bodyPr/>
        <a:lstStyle/>
        <a:p>
          <a:endParaRPr lang="en-US"/>
        </a:p>
      </dgm:t>
    </dgm:pt>
    <dgm:pt modelId="{B42448DA-8AE3-4A47-AAA3-0840897D02C2}" type="sibTrans" cxnId="{455E75D3-4AE7-42FB-B641-A409E571EFFA}">
      <dgm:prSet/>
      <dgm:spPr/>
      <dgm:t>
        <a:bodyPr/>
        <a:lstStyle/>
        <a:p>
          <a:endParaRPr lang="en-US"/>
        </a:p>
      </dgm:t>
    </dgm:pt>
    <dgm:pt modelId="{53055927-BBF3-4724-93D4-FE40E48201EF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Active treatment with pharmacotherapy and psychotherapy</a:t>
          </a:r>
        </a:p>
      </dgm:t>
    </dgm:pt>
    <dgm:pt modelId="{B0A438CC-6956-4BA9-82E6-5C282F5C2706}" type="parTrans" cxnId="{6D7E3F5C-4B47-4F10-ABE0-E951D1742A6F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C28152ED-E943-43FB-B48A-DE51C0C09872}" type="sibTrans" cxnId="{6D7E3F5C-4B47-4F10-ABE0-E951D1742A6F}">
      <dgm:prSet/>
      <dgm:spPr/>
      <dgm:t>
        <a:bodyPr/>
        <a:lstStyle/>
        <a:p>
          <a:endParaRPr lang="en-US"/>
        </a:p>
      </dgm:t>
    </dgm:pt>
    <dgm:pt modelId="{41A71FAB-9F05-4105-AA91-E743B8FF4F3C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Refer to social work to offer resources for  counseling and/or pharmacotherapy</a:t>
          </a:r>
        </a:p>
      </dgm:t>
    </dgm:pt>
    <dgm:pt modelId="{882E0CD5-6D8E-4F27-A196-531CB1283EBC}" type="parTrans" cxnId="{AC440C9A-63A2-41D2-8720-7D6E4FC83E4E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FE093D9B-7CC7-4FD7-B68E-B14F39EFAAF2}" type="sibTrans" cxnId="{AC440C9A-63A2-41D2-8720-7D6E4FC83E4E}">
      <dgm:prSet/>
      <dgm:spPr/>
      <dgm:t>
        <a:bodyPr/>
        <a:lstStyle/>
        <a:p>
          <a:endParaRPr lang="en-US"/>
        </a:p>
      </dgm:t>
    </dgm:pt>
    <dgm:pt modelId="{7F36EC3F-F141-487F-942C-CEFD5212EFFE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Watchful waiting</a:t>
          </a:r>
        </a:p>
        <a:p>
          <a:r>
            <a:rPr lang="en-US" sz="1200" dirty="0">
              <a:solidFill>
                <a:schemeClr val="tx1"/>
              </a:solidFill>
            </a:rPr>
            <a:t>Repeat PHQ-9 at next visit</a:t>
          </a:r>
        </a:p>
      </dgm:t>
    </dgm:pt>
    <dgm:pt modelId="{4EA97EB3-C709-49FF-852B-A28919558B44}" type="parTrans" cxnId="{AB596C1D-8F49-4311-9E0B-52D3F799341B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1C5E0B8B-7204-4856-B58A-1F8C896352D0}" type="sibTrans" cxnId="{AB596C1D-8F49-4311-9E0B-52D3F799341B}">
      <dgm:prSet/>
      <dgm:spPr/>
      <dgm:t>
        <a:bodyPr/>
        <a:lstStyle/>
        <a:p>
          <a:endParaRPr lang="en-US"/>
        </a:p>
      </dgm:t>
    </dgm:pt>
    <dgm:pt modelId="{A1883A36-2A43-4FB0-9D73-23C7CF870BF4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1200" dirty="0">
              <a:solidFill>
                <a:schemeClr val="tx1"/>
              </a:solidFill>
            </a:rPr>
            <a:t>Reassurance</a:t>
          </a:r>
        </a:p>
      </dgm:t>
    </dgm:pt>
    <dgm:pt modelId="{B2E666DC-ED24-4DCB-B902-11762D05FEDD}" type="parTrans" cxnId="{F73AAE4B-1999-466D-A571-BBC1669582B0}">
      <dgm:prSet/>
      <dgm:spPr>
        <a:ln>
          <a:solidFill>
            <a:schemeClr val="tx1"/>
          </a:solidFill>
        </a:ln>
      </dgm:spPr>
      <dgm:t>
        <a:bodyPr/>
        <a:lstStyle/>
        <a:p>
          <a:endParaRPr lang="en-US" sz="1000">
            <a:solidFill>
              <a:schemeClr val="tx1"/>
            </a:solidFill>
          </a:endParaRPr>
        </a:p>
      </dgm:t>
    </dgm:pt>
    <dgm:pt modelId="{409CAC6A-444F-46A9-9160-1217C63C78B7}" type="sibTrans" cxnId="{F73AAE4B-1999-466D-A571-BBC1669582B0}">
      <dgm:prSet/>
      <dgm:spPr/>
      <dgm:t>
        <a:bodyPr/>
        <a:lstStyle/>
        <a:p>
          <a:endParaRPr lang="en-US"/>
        </a:p>
      </dgm:t>
    </dgm:pt>
    <dgm:pt modelId="{9C33335C-55B9-4216-BA07-5BB66198035D}" type="pres">
      <dgm:prSet presAssocID="{83F7F3E4-E1B1-4E53-A750-BE111A0BCF5E}" presName="hierChild1" presStyleCnt="0">
        <dgm:presLayoutVars>
          <dgm:orgChart val="1"/>
          <dgm:chPref val="1"/>
          <dgm:dir val="rev"/>
          <dgm:animOne val="branch"/>
          <dgm:animLvl val="lvl"/>
          <dgm:resizeHandles/>
        </dgm:presLayoutVars>
      </dgm:prSet>
      <dgm:spPr/>
    </dgm:pt>
    <dgm:pt modelId="{915ED712-0486-413F-9B36-5E94E8F0BD82}" type="pres">
      <dgm:prSet presAssocID="{CE059117-273D-434C-9238-290312A1A0B2}" presName="hierRoot1" presStyleCnt="0">
        <dgm:presLayoutVars>
          <dgm:hierBranch/>
        </dgm:presLayoutVars>
      </dgm:prSet>
      <dgm:spPr/>
    </dgm:pt>
    <dgm:pt modelId="{FA27E4B3-7FCA-4013-831B-EE8A2810C8C9}" type="pres">
      <dgm:prSet presAssocID="{CE059117-273D-434C-9238-290312A1A0B2}" presName="rootComposite1" presStyleCnt="0"/>
      <dgm:spPr/>
    </dgm:pt>
    <dgm:pt modelId="{B040B801-98C8-4F7D-8B3B-AA095C185350}" type="pres">
      <dgm:prSet presAssocID="{CE059117-273D-434C-9238-290312A1A0B2}" presName="rootText1" presStyleLbl="node0" presStyleIdx="0" presStyleCnt="1" custScaleY="116414">
        <dgm:presLayoutVars>
          <dgm:chPref val="3"/>
        </dgm:presLayoutVars>
      </dgm:prSet>
      <dgm:spPr/>
    </dgm:pt>
    <dgm:pt modelId="{46F5CD42-CBF1-4B93-AC1E-1B1841E4598B}" type="pres">
      <dgm:prSet presAssocID="{CE059117-273D-434C-9238-290312A1A0B2}" presName="rootConnector1" presStyleLbl="node1" presStyleIdx="0" presStyleCnt="0"/>
      <dgm:spPr/>
    </dgm:pt>
    <dgm:pt modelId="{DF41F6F9-FB73-4EAE-ABC4-57DBC7A3DE38}" type="pres">
      <dgm:prSet presAssocID="{CE059117-273D-434C-9238-290312A1A0B2}" presName="hierChild2" presStyleCnt="0"/>
      <dgm:spPr/>
    </dgm:pt>
    <dgm:pt modelId="{8D956149-46DE-4695-8A65-564EABE44C4E}" type="pres">
      <dgm:prSet presAssocID="{F4FE39DD-4E0A-4400-BA2F-FC78F43AE07A}" presName="Name35" presStyleLbl="parChTrans1D2" presStyleIdx="0" presStyleCnt="2"/>
      <dgm:spPr/>
    </dgm:pt>
    <dgm:pt modelId="{9AD8377C-B030-473D-A381-70F17675C111}" type="pres">
      <dgm:prSet presAssocID="{DD92B662-9940-4019-B3DA-9C57A3A89613}" presName="hierRoot2" presStyleCnt="0">
        <dgm:presLayoutVars>
          <dgm:hierBranch val="init"/>
        </dgm:presLayoutVars>
      </dgm:prSet>
      <dgm:spPr/>
    </dgm:pt>
    <dgm:pt modelId="{B3A77E1A-77A6-443C-8315-BF2A974518D1}" type="pres">
      <dgm:prSet presAssocID="{DD92B662-9940-4019-B3DA-9C57A3A89613}" presName="rootComposite" presStyleCnt="0"/>
      <dgm:spPr/>
    </dgm:pt>
    <dgm:pt modelId="{4014EC77-E496-40E6-9EAB-8E2361837A9B}" type="pres">
      <dgm:prSet presAssocID="{DD92B662-9940-4019-B3DA-9C57A3A89613}" presName="rootText" presStyleLbl="node2" presStyleIdx="0" presStyleCnt="2" custScaleY="116414">
        <dgm:presLayoutVars>
          <dgm:chPref val="3"/>
        </dgm:presLayoutVars>
      </dgm:prSet>
      <dgm:spPr/>
    </dgm:pt>
    <dgm:pt modelId="{E443D97C-404F-49EC-997A-2C2893D23D27}" type="pres">
      <dgm:prSet presAssocID="{DD92B662-9940-4019-B3DA-9C57A3A89613}" presName="rootConnector" presStyleLbl="node2" presStyleIdx="0" presStyleCnt="2"/>
      <dgm:spPr/>
    </dgm:pt>
    <dgm:pt modelId="{E42F37EB-0A65-47FC-B531-270EB01EC82F}" type="pres">
      <dgm:prSet presAssocID="{DD92B662-9940-4019-B3DA-9C57A3A89613}" presName="hierChild4" presStyleCnt="0"/>
      <dgm:spPr/>
    </dgm:pt>
    <dgm:pt modelId="{ECC9B1DB-F022-451B-8778-EA662ED3E20C}" type="pres">
      <dgm:prSet presAssocID="{24D0C997-1797-4806-9CC1-F452BDA1DAD7}" presName="Name37" presStyleLbl="parChTrans1D3" presStyleIdx="0" presStyleCnt="6"/>
      <dgm:spPr/>
    </dgm:pt>
    <dgm:pt modelId="{EE0CE2BE-92E3-4C13-9313-6E8D13E02625}" type="pres">
      <dgm:prSet presAssocID="{55D9D8E6-52F6-4FE8-A26B-FF378E649D75}" presName="hierRoot2" presStyleCnt="0">
        <dgm:presLayoutVars>
          <dgm:hierBranch val="init"/>
        </dgm:presLayoutVars>
      </dgm:prSet>
      <dgm:spPr/>
    </dgm:pt>
    <dgm:pt modelId="{E5837B83-D25D-43DD-8561-80BD1E92D6F7}" type="pres">
      <dgm:prSet presAssocID="{55D9D8E6-52F6-4FE8-A26B-FF378E649D75}" presName="rootComposite" presStyleCnt="0"/>
      <dgm:spPr/>
    </dgm:pt>
    <dgm:pt modelId="{8FF04241-455B-439C-A8DC-E707FA4B6B4E}" type="pres">
      <dgm:prSet presAssocID="{55D9D8E6-52F6-4FE8-A26B-FF378E649D75}" presName="rootText" presStyleLbl="node3" presStyleIdx="0" presStyleCnt="6" custScaleY="196017">
        <dgm:presLayoutVars>
          <dgm:chPref val="3"/>
        </dgm:presLayoutVars>
      </dgm:prSet>
      <dgm:spPr/>
    </dgm:pt>
    <dgm:pt modelId="{9C5F1252-ECE5-4EF6-BAC7-EF3EAB95BD53}" type="pres">
      <dgm:prSet presAssocID="{55D9D8E6-52F6-4FE8-A26B-FF378E649D75}" presName="rootConnector" presStyleLbl="node3" presStyleIdx="0" presStyleCnt="6"/>
      <dgm:spPr/>
    </dgm:pt>
    <dgm:pt modelId="{AD2F333C-6FAB-4789-BE2F-A145ECBF5A52}" type="pres">
      <dgm:prSet presAssocID="{55D9D8E6-52F6-4FE8-A26B-FF378E649D75}" presName="hierChild4" presStyleCnt="0"/>
      <dgm:spPr/>
    </dgm:pt>
    <dgm:pt modelId="{46F0506D-887C-438F-A22B-293CC1A58EBA}" type="pres">
      <dgm:prSet presAssocID="{55D9D8E6-52F6-4FE8-A26B-FF378E649D75}" presName="hierChild5" presStyleCnt="0"/>
      <dgm:spPr/>
    </dgm:pt>
    <dgm:pt modelId="{A6AA9415-59B7-4445-84B1-7FB5A80CAF00}" type="pres">
      <dgm:prSet presAssocID="{DD92B662-9940-4019-B3DA-9C57A3A89613}" presName="hierChild5" presStyleCnt="0"/>
      <dgm:spPr/>
    </dgm:pt>
    <dgm:pt modelId="{B6EA4E53-BA80-496D-A829-096987ED42DF}" type="pres">
      <dgm:prSet presAssocID="{10CF45E9-8222-44E2-B0EA-D879105D0833}" presName="Name35" presStyleLbl="parChTrans1D2" presStyleIdx="1" presStyleCnt="2"/>
      <dgm:spPr/>
    </dgm:pt>
    <dgm:pt modelId="{9F8E6E3F-2209-4A0A-9D2E-14476DE7262A}" type="pres">
      <dgm:prSet presAssocID="{78FE3B69-E2AF-40E9-B76D-11FFA1D21DC3}" presName="hierRoot2" presStyleCnt="0">
        <dgm:presLayoutVars>
          <dgm:hierBranch val="init"/>
        </dgm:presLayoutVars>
      </dgm:prSet>
      <dgm:spPr/>
    </dgm:pt>
    <dgm:pt modelId="{3DE4094D-43E1-44AB-B54C-8D54A426AD50}" type="pres">
      <dgm:prSet presAssocID="{78FE3B69-E2AF-40E9-B76D-11FFA1D21DC3}" presName="rootComposite" presStyleCnt="0"/>
      <dgm:spPr/>
    </dgm:pt>
    <dgm:pt modelId="{C869E939-5098-41D0-A8A2-C0B8C94B39C0}" type="pres">
      <dgm:prSet presAssocID="{78FE3B69-E2AF-40E9-B76D-11FFA1D21DC3}" presName="rootText" presStyleLbl="node2" presStyleIdx="1" presStyleCnt="2" custScaleY="116414">
        <dgm:presLayoutVars>
          <dgm:chPref val="3"/>
        </dgm:presLayoutVars>
      </dgm:prSet>
      <dgm:spPr/>
    </dgm:pt>
    <dgm:pt modelId="{9AE16064-75E0-478D-8C1F-A5AFAA9B3D3C}" type="pres">
      <dgm:prSet presAssocID="{78FE3B69-E2AF-40E9-B76D-11FFA1D21DC3}" presName="rootConnector" presStyleLbl="node2" presStyleIdx="1" presStyleCnt="2"/>
      <dgm:spPr/>
    </dgm:pt>
    <dgm:pt modelId="{AAFFDAD1-FA1C-44D4-ACB4-6B4655454AED}" type="pres">
      <dgm:prSet presAssocID="{78FE3B69-E2AF-40E9-B76D-11FFA1D21DC3}" presName="hierChild4" presStyleCnt="0"/>
      <dgm:spPr/>
    </dgm:pt>
    <dgm:pt modelId="{2589E9F3-4993-4F6D-9E07-C506D75EAD60}" type="pres">
      <dgm:prSet presAssocID="{A7334B33-88FF-4104-B5A2-0579440A2BB4}" presName="Name37" presStyleLbl="parChTrans1D3" presStyleIdx="1" presStyleCnt="6"/>
      <dgm:spPr/>
    </dgm:pt>
    <dgm:pt modelId="{9A6BD610-A1F1-4036-9D2C-EC36BA1B97CE}" type="pres">
      <dgm:prSet presAssocID="{B4138645-70BD-4F90-938B-3E3CCEA67B3D}" presName="hierRoot2" presStyleCnt="0">
        <dgm:presLayoutVars>
          <dgm:hierBranch val="r"/>
        </dgm:presLayoutVars>
      </dgm:prSet>
      <dgm:spPr/>
    </dgm:pt>
    <dgm:pt modelId="{46BA9231-4D6F-4966-A836-C44FB450C4F1}" type="pres">
      <dgm:prSet presAssocID="{B4138645-70BD-4F90-938B-3E3CCEA67B3D}" presName="rootComposite" presStyleCnt="0"/>
      <dgm:spPr/>
    </dgm:pt>
    <dgm:pt modelId="{B763FCE4-909B-41E9-9775-A9C25C6B4F37}" type="pres">
      <dgm:prSet presAssocID="{B4138645-70BD-4F90-938B-3E3CCEA67B3D}" presName="rootText" presStyleLbl="node3" presStyleIdx="1" presStyleCnt="6" custScaleY="116414">
        <dgm:presLayoutVars>
          <dgm:chPref val="3"/>
        </dgm:presLayoutVars>
      </dgm:prSet>
      <dgm:spPr/>
    </dgm:pt>
    <dgm:pt modelId="{DA4EF06C-4AAC-48E3-9312-EAFA5185B847}" type="pres">
      <dgm:prSet presAssocID="{B4138645-70BD-4F90-938B-3E3CCEA67B3D}" presName="rootConnector" presStyleLbl="node3" presStyleIdx="1" presStyleCnt="6"/>
      <dgm:spPr/>
    </dgm:pt>
    <dgm:pt modelId="{0ACCBFF7-AF17-478C-B931-EED0F8EEF0CF}" type="pres">
      <dgm:prSet presAssocID="{B4138645-70BD-4F90-938B-3E3CCEA67B3D}" presName="hierChild4" presStyleCnt="0"/>
      <dgm:spPr/>
    </dgm:pt>
    <dgm:pt modelId="{061B6346-F1E4-4442-8DF8-116E5D4F50B0}" type="pres">
      <dgm:prSet presAssocID="{B4138645-70BD-4F90-938B-3E3CCEA67B3D}" presName="hierChild5" presStyleCnt="0"/>
      <dgm:spPr/>
    </dgm:pt>
    <dgm:pt modelId="{DC04D403-941A-44B7-AED1-480972958310}" type="pres">
      <dgm:prSet presAssocID="{C2BDD70F-5E5D-4C98-B585-EDF1C0790864}" presName="Name37" presStyleLbl="parChTrans1D3" presStyleIdx="2" presStyleCnt="6"/>
      <dgm:spPr/>
    </dgm:pt>
    <dgm:pt modelId="{E549767B-37A7-4506-A126-43B4894EF0D8}" type="pres">
      <dgm:prSet presAssocID="{51850E86-BC9B-4AAE-98D8-FCF6D1494F9F}" presName="hierRoot2" presStyleCnt="0">
        <dgm:presLayoutVars>
          <dgm:hierBranch val="init"/>
        </dgm:presLayoutVars>
      </dgm:prSet>
      <dgm:spPr/>
    </dgm:pt>
    <dgm:pt modelId="{8216B422-80B1-49B3-8278-1EF0415F65BA}" type="pres">
      <dgm:prSet presAssocID="{51850E86-BC9B-4AAE-98D8-FCF6D1494F9F}" presName="rootComposite" presStyleCnt="0"/>
      <dgm:spPr/>
    </dgm:pt>
    <dgm:pt modelId="{2BD78733-BD40-4C28-8C8E-45478E19638B}" type="pres">
      <dgm:prSet presAssocID="{51850E86-BC9B-4AAE-98D8-FCF6D1494F9F}" presName="rootText" presStyleLbl="node3" presStyleIdx="2" presStyleCnt="6" custScaleY="116414">
        <dgm:presLayoutVars>
          <dgm:chPref val="3"/>
        </dgm:presLayoutVars>
      </dgm:prSet>
      <dgm:spPr/>
    </dgm:pt>
    <dgm:pt modelId="{EA9F1682-6EA4-4A67-BC9A-382526347A30}" type="pres">
      <dgm:prSet presAssocID="{51850E86-BC9B-4AAE-98D8-FCF6D1494F9F}" presName="rootConnector" presStyleLbl="node3" presStyleIdx="2" presStyleCnt="6"/>
      <dgm:spPr/>
    </dgm:pt>
    <dgm:pt modelId="{A18398B3-96E0-4200-AD0C-AE5AB8F46F27}" type="pres">
      <dgm:prSet presAssocID="{51850E86-BC9B-4AAE-98D8-FCF6D1494F9F}" presName="hierChild4" presStyleCnt="0"/>
      <dgm:spPr/>
    </dgm:pt>
    <dgm:pt modelId="{643D1804-FE67-460C-B26C-E5B9897964C3}" type="pres">
      <dgm:prSet presAssocID="{B0A438CC-6956-4BA9-82E6-5C282F5C2706}" presName="Name37" presStyleLbl="parChTrans1D4" presStyleIdx="0" presStyleCnt="4"/>
      <dgm:spPr/>
    </dgm:pt>
    <dgm:pt modelId="{C5CAEA5C-7C94-4AE3-BCBC-FC3A7B9A73E9}" type="pres">
      <dgm:prSet presAssocID="{53055927-BBF3-4724-93D4-FE40E48201EF}" presName="hierRoot2" presStyleCnt="0">
        <dgm:presLayoutVars>
          <dgm:hierBranch val="init"/>
        </dgm:presLayoutVars>
      </dgm:prSet>
      <dgm:spPr/>
    </dgm:pt>
    <dgm:pt modelId="{111B79DB-3E51-4737-9FE6-1C55A9A76FA6}" type="pres">
      <dgm:prSet presAssocID="{53055927-BBF3-4724-93D4-FE40E48201EF}" presName="rootComposite" presStyleCnt="0"/>
      <dgm:spPr/>
    </dgm:pt>
    <dgm:pt modelId="{E1B230E1-5933-468E-9C05-99EE80BF64CB}" type="pres">
      <dgm:prSet presAssocID="{53055927-BBF3-4724-93D4-FE40E48201EF}" presName="rootText" presStyleLbl="node4" presStyleIdx="0" presStyleCnt="4" custScaleY="116414">
        <dgm:presLayoutVars>
          <dgm:chPref val="3"/>
        </dgm:presLayoutVars>
      </dgm:prSet>
      <dgm:spPr/>
    </dgm:pt>
    <dgm:pt modelId="{02EF17AB-9B27-492A-AA17-B9D13F4F0AC3}" type="pres">
      <dgm:prSet presAssocID="{53055927-BBF3-4724-93D4-FE40E48201EF}" presName="rootConnector" presStyleLbl="node4" presStyleIdx="0" presStyleCnt="4"/>
      <dgm:spPr/>
    </dgm:pt>
    <dgm:pt modelId="{F98C6658-E1E0-481F-A911-B55DD6B46E1A}" type="pres">
      <dgm:prSet presAssocID="{53055927-BBF3-4724-93D4-FE40E48201EF}" presName="hierChild4" presStyleCnt="0"/>
      <dgm:spPr/>
    </dgm:pt>
    <dgm:pt modelId="{FD3EF758-5C1D-4322-BCC8-A00E32BDC156}" type="pres">
      <dgm:prSet presAssocID="{53055927-BBF3-4724-93D4-FE40E48201EF}" presName="hierChild5" presStyleCnt="0"/>
      <dgm:spPr/>
    </dgm:pt>
    <dgm:pt modelId="{42F98684-A126-4971-9BCA-54EE372AAB02}" type="pres">
      <dgm:prSet presAssocID="{51850E86-BC9B-4AAE-98D8-FCF6D1494F9F}" presName="hierChild5" presStyleCnt="0"/>
      <dgm:spPr/>
    </dgm:pt>
    <dgm:pt modelId="{3E5B994F-0226-4F34-A51A-409E048B6E02}" type="pres">
      <dgm:prSet presAssocID="{0CA1DE5F-3304-492B-820F-B2066C775A38}" presName="Name37" presStyleLbl="parChTrans1D3" presStyleIdx="3" presStyleCnt="6"/>
      <dgm:spPr/>
    </dgm:pt>
    <dgm:pt modelId="{040CD9E0-6631-4D7D-8FA9-A230813C1E28}" type="pres">
      <dgm:prSet presAssocID="{01472A5F-835C-43DF-8D9D-117C2FF82644}" presName="hierRoot2" presStyleCnt="0">
        <dgm:presLayoutVars>
          <dgm:hierBranch val="init"/>
        </dgm:presLayoutVars>
      </dgm:prSet>
      <dgm:spPr/>
    </dgm:pt>
    <dgm:pt modelId="{655BD733-33EC-41D0-8A70-E0E6603CC125}" type="pres">
      <dgm:prSet presAssocID="{01472A5F-835C-43DF-8D9D-117C2FF82644}" presName="rootComposite" presStyleCnt="0"/>
      <dgm:spPr/>
    </dgm:pt>
    <dgm:pt modelId="{0E76545E-7148-4297-9929-8C1CC4BCB2A9}" type="pres">
      <dgm:prSet presAssocID="{01472A5F-835C-43DF-8D9D-117C2FF82644}" presName="rootText" presStyleLbl="node3" presStyleIdx="3" presStyleCnt="6" custScaleY="116414">
        <dgm:presLayoutVars>
          <dgm:chPref val="3"/>
        </dgm:presLayoutVars>
      </dgm:prSet>
      <dgm:spPr/>
    </dgm:pt>
    <dgm:pt modelId="{72BFAFEA-F321-4999-AF3F-21BB6349E52C}" type="pres">
      <dgm:prSet presAssocID="{01472A5F-835C-43DF-8D9D-117C2FF82644}" presName="rootConnector" presStyleLbl="node3" presStyleIdx="3" presStyleCnt="6"/>
      <dgm:spPr/>
    </dgm:pt>
    <dgm:pt modelId="{DA6A0E4D-8AE4-485A-9A45-851DE5DD0EE5}" type="pres">
      <dgm:prSet presAssocID="{01472A5F-835C-43DF-8D9D-117C2FF82644}" presName="hierChild4" presStyleCnt="0"/>
      <dgm:spPr/>
    </dgm:pt>
    <dgm:pt modelId="{5C3019BE-D67F-46EE-BB3C-1BC79DDBC639}" type="pres">
      <dgm:prSet presAssocID="{882E0CD5-6D8E-4F27-A196-531CB1283EBC}" presName="Name37" presStyleLbl="parChTrans1D4" presStyleIdx="1" presStyleCnt="4"/>
      <dgm:spPr/>
    </dgm:pt>
    <dgm:pt modelId="{DC7408DD-58F9-48D0-A1C9-C23154B61BE3}" type="pres">
      <dgm:prSet presAssocID="{41A71FAB-9F05-4105-AA91-E743B8FF4F3C}" presName="hierRoot2" presStyleCnt="0">
        <dgm:presLayoutVars>
          <dgm:hierBranch val="init"/>
        </dgm:presLayoutVars>
      </dgm:prSet>
      <dgm:spPr/>
    </dgm:pt>
    <dgm:pt modelId="{8AADA24A-66E1-4818-9F16-0C6FE9D5D27F}" type="pres">
      <dgm:prSet presAssocID="{41A71FAB-9F05-4105-AA91-E743B8FF4F3C}" presName="rootComposite" presStyleCnt="0"/>
      <dgm:spPr/>
    </dgm:pt>
    <dgm:pt modelId="{709B9320-A6EA-43C6-A518-31799DE4860D}" type="pres">
      <dgm:prSet presAssocID="{41A71FAB-9F05-4105-AA91-E743B8FF4F3C}" presName="rootText" presStyleLbl="node4" presStyleIdx="1" presStyleCnt="4" custScaleY="116414">
        <dgm:presLayoutVars>
          <dgm:chPref val="3"/>
        </dgm:presLayoutVars>
      </dgm:prSet>
      <dgm:spPr/>
    </dgm:pt>
    <dgm:pt modelId="{5461BAEB-FF30-4E2E-B1A1-0B54102B3786}" type="pres">
      <dgm:prSet presAssocID="{41A71FAB-9F05-4105-AA91-E743B8FF4F3C}" presName="rootConnector" presStyleLbl="node4" presStyleIdx="1" presStyleCnt="4"/>
      <dgm:spPr/>
    </dgm:pt>
    <dgm:pt modelId="{CC528B47-4CD3-4B5E-A306-2277DFAFF436}" type="pres">
      <dgm:prSet presAssocID="{41A71FAB-9F05-4105-AA91-E743B8FF4F3C}" presName="hierChild4" presStyleCnt="0"/>
      <dgm:spPr/>
    </dgm:pt>
    <dgm:pt modelId="{D49E0453-298F-4874-9CEF-36E28788CC7D}" type="pres">
      <dgm:prSet presAssocID="{41A71FAB-9F05-4105-AA91-E743B8FF4F3C}" presName="hierChild5" presStyleCnt="0"/>
      <dgm:spPr/>
    </dgm:pt>
    <dgm:pt modelId="{FB1BE317-6C60-4689-B543-FB5CA6670774}" type="pres">
      <dgm:prSet presAssocID="{01472A5F-835C-43DF-8D9D-117C2FF82644}" presName="hierChild5" presStyleCnt="0"/>
      <dgm:spPr/>
    </dgm:pt>
    <dgm:pt modelId="{54FEFFEF-77A9-41C1-877A-DC75F95A1D98}" type="pres">
      <dgm:prSet presAssocID="{AA96576F-F90E-471E-B9D4-0E92FA7AA618}" presName="Name37" presStyleLbl="parChTrans1D3" presStyleIdx="4" presStyleCnt="6"/>
      <dgm:spPr/>
    </dgm:pt>
    <dgm:pt modelId="{A09F8660-9966-4BD5-93FE-2F0486364B83}" type="pres">
      <dgm:prSet presAssocID="{DC720F60-553B-425F-B4BF-D8C8104287C8}" presName="hierRoot2" presStyleCnt="0">
        <dgm:presLayoutVars>
          <dgm:hierBranch val="init"/>
        </dgm:presLayoutVars>
      </dgm:prSet>
      <dgm:spPr/>
    </dgm:pt>
    <dgm:pt modelId="{77D339C6-64CA-4CBF-8822-C9E052583722}" type="pres">
      <dgm:prSet presAssocID="{DC720F60-553B-425F-B4BF-D8C8104287C8}" presName="rootComposite" presStyleCnt="0"/>
      <dgm:spPr/>
    </dgm:pt>
    <dgm:pt modelId="{2D9A435F-C2DE-4D9C-82E2-8B904389003A}" type="pres">
      <dgm:prSet presAssocID="{DC720F60-553B-425F-B4BF-D8C8104287C8}" presName="rootText" presStyleLbl="node3" presStyleIdx="4" presStyleCnt="6" custScaleY="116414">
        <dgm:presLayoutVars>
          <dgm:chPref val="3"/>
        </dgm:presLayoutVars>
      </dgm:prSet>
      <dgm:spPr/>
    </dgm:pt>
    <dgm:pt modelId="{4F963B3B-3EA1-4F59-A3C0-037039FB0898}" type="pres">
      <dgm:prSet presAssocID="{DC720F60-553B-425F-B4BF-D8C8104287C8}" presName="rootConnector" presStyleLbl="node3" presStyleIdx="4" presStyleCnt="6"/>
      <dgm:spPr/>
    </dgm:pt>
    <dgm:pt modelId="{AD5B21E1-ADCF-4752-A3D0-14C3B9EF84A4}" type="pres">
      <dgm:prSet presAssocID="{DC720F60-553B-425F-B4BF-D8C8104287C8}" presName="hierChild4" presStyleCnt="0"/>
      <dgm:spPr/>
    </dgm:pt>
    <dgm:pt modelId="{D007D9D4-24B9-47EB-BC88-5A6FEF9609D2}" type="pres">
      <dgm:prSet presAssocID="{4EA97EB3-C709-49FF-852B-A28919558B44}" presName="Name37" presStyleLbl="parChTrans1D4" presStyleIdx="2" presStyleCnt="4"/>
      <dgm:spPr/>
    </dgm:pt>
    <dgm:pt modelId="{5E7AAC19-9CD0-4C40-9B3D-ADC78013CB60}" type="pres">
      <dgm:prSet presAssocID="{7F36EC3F-F141-487F-942C-CEFD5212EFFE}" presName="hierRoot2" presStyleCnt="0">
        <dgm:presLayoutVars>
          <dgm:hierBranch val="init"/>
        </dgm:presLayoutVars>
      </dgm:prSet>
      <dgm:spPr/>
    </dgm:pt>
    <dgm:pt modelId="{406206E4-1E3C-4F6B-92FD-B460BDA62118}" type="pres">
      <dgm:prSet presAssocID="{7F36EC3F-F141-487F-942C-CEFD5212EFFE}" presName="rootComposite" presStyleCnt="0"/>
      <dgm:spPr/>
    </dgm:pt>
    <dgm:pt modelId="{867676E9-6FA4-4050-9F41-DCD996B152F4}" type="pres">
      <dgm:prSet presAssocID="{7F36EC3F-F141-487F-942C-CEFD5212EFFE}" presName="rootText" presStyleLbl="node4" presStyleIdx="2" presStyleCnt="4" custScaleY="116414">
        <dgm:presLayoutVars>
          <dgm:chPref val="3"/>
        </dgm:presLayoutVars>
      </dgm:prSet>
      <dgm:spPr/>
    </dgm:pt>
    <dgm:pt modelId="{38F564FE-DF21-4951-87D3-B20170900538}" type="pres">
      <dgm:prSet presAssocID="{7F36EC3F-F141-487F-942C-CEFD5212EFFE}" presName="rootConnector" presStyleLbl="node4" presStyleIdx="2" presStyleCnt="4"/>
      <dgm:spPr/>
    </dgm:pt>
    <dgm:pt modelId="{DED69206-577E-4C49-B824-A6498783826A}" type="pres">
      <dgm:prSet presAssocID="{7F36EC3F-F141-487F-942C-CEFD5212EFFE}" presName="hierChild4" presStyleCnt="0"/>
      <dgm:spPr/>
    </dgm:pt>
    <dgm:pt modelId="{98AE942D-D792-4A42-A218-E585C694FEDE}" type="pres">
      <dgm:prSet presAssocID="{7F36EC3F-F141-487F-942C-CEFD5212EFFE}" presName="hierChild5" presStyleCnt="0"/>
      <dgm:spPr/>
    </dgm:pt>
    <dgm:pt modelId="{FC7B4698-8BA1-4B4B-AD79-E35DD619EFB3}" type="pres">
      <dgm:prSet presAssocID="{DC720F60-553B-425F-B4BF-D8C8104287C8}" presName="hierChild5" presStyleCnt="0"/>
      <dgm:spPr/>
    </dgm:pt>
    <dgm:pt modelId="{9727BDDB-58C3-4F9F-8622-2A01C207DFD6}" type="pres">
      <dgm:prSet presAssocID="{ACD1188B-7BC4-4D1E-BB9D-B0FC6B6AD702}" presName="Name37" presStyleLbl="parChTrans1D3" presStyleIdx="5" presStyleCnt="6"/>
      <dgm:spPr/>
    </dgm:pt>
    <dgm:pt modelId="{003E022D-0A59-4196-99B4-63416D68EB51}" type="pres">
      <dgm:prSet presAssocID="{90AB73BD-D6EE-43A2-A70F-5E22A5EBCE99}" presName="hierRoot2" presStyleCnt="0">
        <dgm:presLayoutVars>
          <dgm:hierBranch val="hang"/>
        </dgm:presLayoutVars>
      </dgm:prSet>
      <dgm:spPr/>
    </dgm:pt>
    <dgm:pt modelId="{98977BDE-89B3-4C03-9DCD-5C20469D627A}" type="pres">
      <dgm:prSet presAssocID="{90AB73BD-D6EE-43A2-A70F-5E22A5EBCE99}" presName="rootComposite" presStyleCnt="0"/>
      <dgm:spPr/>
    </dgm:pt>
    <dgm:pt modelId="{008731EF-C4CF-4777-89E7-948D90E0A513}" type="pres">
      <dgm:prSet presAssocID="{90AB73BD-D6EE-43A2-A70F-5E22A5EBCE99}" presName="rootText" presStyleLbl="node3" presStyleIdx="5" presStyleCnt="6" custScaleY="116414">
        <dgm:presLayoutVars>
          <dgm:chPref val="3"/>
        </dgm:presLayoutVars>
      </dgm:prSet>
      <dgm:spPr/>
    </dgm:pt>
    <dgm:pt modelId="{3DD84FC9-8C6B-4F63-BBD7-5C6D1EEEE6AB}" type="pres">
      <dgm:prSet presAssocID="{90AB73BD-D6EE-43A2-A70F-5E22A5EBCE99}" presName="rootConnector" presStyleLbl="node3" presStyleIdx="5" presStyleCnt="6"/>
      <dgm:spPr/>
    </dgm:pt>
    <dgm:pt modelId="{2B55BD81-5912-419F-A78D-47C1310FDE7F}" type="pres">
      <dgm:prSet presAssocID="{90AB73BD-D6EE-43A2-A70F-5E22A5EBCE99}" presName="hierChild4" presStyleCnt="0"/>
      <dgm:spPr/>
    </dgm:pt>
    <dgm:pt modelId="{6695192D-5F48-40AA-A926-707F6E2D6DA6}" type="pres">
      <dgm:prSet presAssocID="{B2E666DC-ED24-4DCB-B902-11762D05FEDD}" presName="Name48" presStyleLbl="parChTrans1D4" presStyleIdx="3" presStyleCnt="4"/>
      <dgm:spPr/>
    </dgm:pt>
    <dgm:pt modelId="{5D8E290C-D3D7-418C-A331-1338D7551EB6}" type="pres">
      <dgm:prSet presAssocID="{A1883A36-2A43-4FB0-9D73-23C7CF870BF4}" presName="hierRoot2" presStyleCnt="0">
        <dgm:presLayoutVars>
          <dgm:hierBranch val="init"/>
        </dgm:presLayoutVars>
      </dgm:prSet>
      <dgm:spPr/>
    </dgm:pt>
    <dgm:pt modelId="{9EC105AB-6BFD-4BBA-9729-6C04E0CF2FAA}" type="pres">
      <dgm:prSet presAssocID="{A1883A36-2A43-4FB0-9D73-23C7CF870BF4}" presName="rootComposite" presStyleCnt="0"/>
      <dgm:spPr/>
    </dgm:pt>
    <dgm:pt modelId="{7427991F-48DA-4726-93B2-A4CD67330F8D}" type="pres">
      <dgm:prSet presAssocID="{A1883A36-2A43-4FB0-9D73-23C7CF870BF4}" presName="rootText" presStyleLbl="node4" presStyleIdx="3" presStyleCnt="4" custScaleY="116414">
        <dgm:presLayoutVars>
          <dgm:chPref val="3"/>
        </dgm:presLayoutVars>
      </dgm:prSet>
      <dgm:spPr/>
    </dgm:pt>
    <dgm:pt modelId="{5E10BC39-863A-407C-9F0A-EDC627920B3C}" type="pres">
      <dgm:prSet presAssocID="{A1883A36-2A43-4FB0-9D73-23C7CF870BF4}" presName="rootConnector" presStyleLbl="node4" presStyleIdx="3" presStyleCnt="4"/>
      <dgm:spPr/>
    </dgm:pt>
    <dgm:pt modelId="{3EF216EA-84D5-46D7-9644-90835E9170A0}" type="pres">
      <dgm:prSet presAssocID="{A1883A36-2A43-4FB0-9D73-23C7CF870BF4}" presName="hierChild4" presStyleCnt="0"/>
      <dgm:spPr/>
    </dgm:pt>
    <dgm:pt modelId="{3E5A2926-5914-485B-A775-7072606D1630}" type="pres">
      <dgm:prSet presAssocID="{A1883A36-2A43-4FB0-9D73-23C7CF870BF4}" presName="hierChild5" presStyleCnt="0"/>
      <dgm:spPr/>
    </dgm:pt>
    <dgm:pt modelId="{81701F1D-10B5-4DCE-8893-F16462538CBD}" type="pres">
      <dgm:prSet presAssocID="{90AB73BD-D6EE-43A2-A70F-5E22A5EBCE99}" presName="hierChild5" presStyleCnt="0"/>
      <dgm:spPr/>
    </dgm:pt>
    <dgm:pt modelId="{C1C9A360-8068-449F-A3FD-06379BD8DBD0}" type="pres">
      <dgm:prSet presAssocID="{78FE3B69-E2AF-40E9-B76D-11FFA1D21DC3}" presName="hierChild5" presStyleCnt="0"/>
      <dgm:spPr/>
    </dgm:pt>
    <dgm:pt modelId="{BE8F9E21-962A-4AEF-A75B-C714E4359F57}" type="pres">
      <dgm:prSet presAssocID="{CE059117-273D-434C-9238-290312A1A0B2}" presName="hierChild3" presStyleCnt="0"/>
      <dgm:spPr/>
    </dgm:pt>
  </dgm:ptLst>
  <dgm:cxnLst>
    <dgm:cxn modelId="{75087304-0CFC-47AF-A59B-91BA088BC9D3}" type="presOf" srcId="{78FE3B69-E2AF-40E9-B76D-11FFA1D21DC3}" destId="{C869E939-5098-41D0-A8A2-C0B8C94B39C0}" srcOrd="0" destOrd="0" presId="urn:microsoft.com/office/officeart/2005/8/layout/orgChart1"/>
    <dgm:cxn modelId="{535AD106-5ED2-4EE1-BF2E-CF8D660A82AE}" type="presOf" srcId="{CE059117-273D-434C-9238-290312A1A0B2}" destId="{B040B801-98C8-4F7D-8B3B-AA095C185350}" srcOrd="0" destOrd="0" presId="urn:microsoft.com/office/officeart/2005/8/layout/orgChart1"/>
    <dgm:cxn modelId="{344D4C0B-3BFE-443E-B66F-9DE80C088D98}" type="presOf" srcId="{DC720F60-553B-425F-B4BF-D8C8104287C8}" destId="{4F963B3B-3EA1-4F59-A3C0-037039FB0898}" srcOrd="1" destOrd="0" presId="urn:microsoft.com/office/officeart/2005/8/layout/orgChart1"/>
    <dgm:cxn modelId="{7406CD17-1CE8-4D80-846D-928421D24211}" type="presOf" srcId="{01472A5F-835C-43DF-8D9D-117C2FF82644}" destId="{0E76545E-7148-4297-9929-8C1CC4BCB2A9}" srcOrd="0" destOrd="0" presId="urn:microsoft.com/office/officeart/2005/8/layout/orgChart1"/>
    <dgm:cxn modelId="{4395E619-073F-45A0-9060-6FAC010E0CD6}" srcId="{CE059117-273D-434C-9238-290312A1A0B2}" destId="{78FE3B69-E2AF-40E9-B76D-11FFA1D21DC3}" srcOrd="1" destOrd="0" parTransId="{10CF45E9-8222-44E2-B0EA-D879105D0833}" sibTransId="{D2FAB185-B289-4830-9333-FA7D403B9EB8}"/>
    <dgm:cxn modelId="{717F351C-C680-4613-BFA9-834E19E8FBD8}" type="presOf" srcId="{90AB73BD-D6EE-43A2-A70F-5E22A5EBCE99}" destId="{008731EF-C4CF-4777-89E7-948D90E0A513}" srcOrd="0" destOrd="0" presId="urn:microsoft.com/office/officeart/2005/8/layout/orgChart1"/>
    <dgm:cxn modelId="{AB596C1D-8F49-4311-9E0B-52D3F799341B}" srcId="{DC720F60-553B-425F-B4BF-D8C8104287C8}" destId="{7F36EC3F-F141-487F-942C-CEFD5212EFFE}" srcOrd="0" destOrd="0" parTransId="{4EA97EB3-C709-49FF-852B-A28919558B44}" sibTransId="{1C5E0B8B-7204-4856-B58A-1F8C896352D0}"/>
    <dgm:cxn modelId="{02D1571E-1F3C-477E-8A02-4F85FA2F752B}" type="presOf" srcId="{51850E86-BC9B-4AAE-98D8-FCF6D1494F9F}" destId="{2BD78733-BD40-4C28-8C8E-45478E19638B}" srcOrd="0" destOrd="0" presId="urn:microsoft.com/office/officeart/2005/8/layout/orgChart1"/>
    <dgm:cxn modelId="{92C7E636-5227-496E-ABC9-7398935C8480}" type="presOf" srcId="{B4138645-70BD-4F90-938B-3E3CCEA67B3D}" destId="{DA4EF06C-4AAC-48E3-9312-EAFA5185B847}" srcOrd="1" destOrd="0" presId="urn:microsoft.com/office/officeart/2005/8/layout/orgChart1"/>
    <dgm:cxn modelId="{6D7E3F5C-4B47-4F10-ABE0-E951D1742A6F}" srcId="{51850E86-BC9B-4AAE-98D8-FCF6D1494F9F}" destId="{53055927-BBF3-4724-93D4-FE40E48201EF}" srcOrd="0" destOrd="0" parTransId="{B0A438CC-6956-4BA9-82E6-5C282F5C2706}" sibTransId="{C28152ED-E943-43FB-B48A-DE51C0C09872}"/>
    <dgm:cxn modelId="{6371E842-D604-4035-AE7C-9ACEAC1C7A6E}" type="presOf" srcId="{7F36EC3F-F141-487F-942C-CEFD5212EFFE}" destId="{38F564FE-DF21-4951-87D3-B20170900538}" srcOrd="1" destOrd="0" presId="urn:microsoft.com/office/officeart/2005/8/layout/orgChart1"/>
    <dgm:cxn modelId="{DFD83064-3522-471C-908F-97177EA11F1B}" type="presOf" srcId="{A7334B33-88FF-4104-B5A2-0579440A2BB4}" destId="{2589E9F3-4993-4F6D-9E07-C506D75EAD60}" srcOrd="0" destOrd="0" presId="urn:microsoft.com/office/officeart/2005/8/layout/orgChart1"/>
    <dgm:cxn modelId="{EA96E365-20C5-4BE6-9248-C642F377A88C}" type="presOf" srcId="{F4FE39DD-4E0A-4400-BA2F-FC78F43AE07A}" destId="{8D956149-46DE-4695-8A65-564EABE44C4E}" srcOrd="0" destOrd="0" presId="urn:microsoft.com/office/officeart/2005/8/layout/orgChart1"/>
    <dgm:cxn modelId="{ECC40A6A-4D4F-44B7-B3BC-C8D5541E2071}" type="presOf" srcId="{41A71FAB-9F05-4105-AA91-E743B8FF4F3C}" destId="{709B9320-A6EA-43C6-A518-31799DE4860D}" srcOrd="0" destOrd="0" presId="urn:microsoft.com/office/officeart/2005/8/layout/orgChart1"/>
    <dgm:cxn modelId="{AE1C4F6A-12AA-43FD-AE1B-6D1FB43F99D5}" type="presOf" srcId="{53055927-BBF3-4724-93D4-FE40E48201EF}" destId="{02EF17AB-9B27-492A-AA17-B9D13F4F0AC3}" srcOrd="1" destOrd="0" presId="urn:microsoft.com/office/officeart/2005/8/layout/orgChart1"/>
    <dgm:cxn modelId="{F73AAE4B-1999-466D-A571-BBC1669582B0}" srcId="{90AB73BD-D6EE-43A2-A70F-5E22A5EBCE99}" destId="{A1883A36-2A43-4FB0-9D73-23C7CF870BF4}" srcOrd="0" destOrd="0" parTransId="{B2E666DC-ED24-4DCB-B902-11762D05FEDD}" sibTransId="{409CAC6A-444F-46A9-9160-1217C63C78B7}"/>
    <dgm:cxn modelId="{E6B10070-CE12-435A-BFBA-62374BA7CA4F}" type="presOf" srcId="{53055927-BBF3-4724-93D4-FE40E48201EF}" destId="{E1B230E1-5933-468E-9C05-99EE80BF64CB}" srcOrd="0" destOrd="0" presId="urn:microsoft.com/office/officeart/2005/8/layout/orgChart1"/>
    <dgm:cxn modelId="{8B53DB70-2B3A-48CA-A9DF-3683CE4E9C03}" type="presOf" srcId="{C2BDD70F-5E5D-4C98-B585-EDF1C0790864}" destId="{DC04D403-941A-44B7-AED1-480972958310}" srcOrd="0" destOrd="0" presId="urn:microsoft.com/office/officeart/2005/8/layout/orgChart1"/>
    <dgm:cxn modelId="{23941D51-A4D8-45AC-AB9E-5412464104AC}" type="presOf" srcId="{83F7F3E4-E1B1-4E53-A750-BE111A0BCF5E}" destId="{9C33335C-55B9-4216-BA07-5BB66198035D}" srcOrd="0" destOrd="0" presId="urn:microsoft.com/office/officeart/2005/8/layout/orgChart1"/>
    <dgm:cxn modelId="{8DEFD676-997D-48A0-AD5A-386A52A0098E}" type="presOf" srcId="{B4138645-70BD-4F90-938B-3E3CCEA67B3D}" destId="{B763FCE4-909B-41E9-9775-A9C25C6B4F37}" srcOrd="0" destOrd="0" presId="urn:microsoft.com/office/officeart/2005/8/layout/orgChart1"/>
    <dgm:cxn modelId="{B8B1B178-E408-4A02-BDD4-156E2B4B6521}" srcId="{DD92B662-9940-4019-B3DA-9C57A3A89613}" destId="{55D9D8E6-52F6-4FE8-A26B-FF378E649D75}" srcOrd="0" destOrd="0" parTransId="{24D0C997-1797-4806-9CC1-F452BDA1DAD7}" sibTransId="{2424985F-609A-4C88-BD04-1229D9708220}"/>
    <dgm:cxn modelId="{63FD2B7C-3965-4A7B-8E6A-E2613104F94E}" type="presOf" srcId="{24D0C997-1797-4806-9CC1-F452BDA1DAD7}" destId="{ECC9B1DB-F022-451B-8778-EA662ED3E20C}" srcOrd="0" destOrd="0" presId="urn:microsoft.com/office/officeart/2005/8/layout/orgChart1"/>
    <dgm:cxn modelId="{BCC78082-BE47-4911-839D-1A9FD2AA8066}" type="presOf" srcId="{DD92B662-9940-4019-B3DA-9C57A3A89613}" destId="{E443D97C-404F-49EC-997A-2C2893D23D27}" srcOrd="1" destOrd="0" presId="urn:microsoft.com/office/officeart/2005/8/layout/orgChart1"/>
    <dgm:cxn modelId="{95C2BA85-D3CF-49D3-B6AA-6BE087DBC62F}" type="presOf" srcId="{01472A5F-835C-43DF-8D9D-117C2FF82644}" destId="{72BFAFEA-F321-4999-AF3F-21BB6349E52C}" srcOrd="1" destOrd="0" presId="urn:microsoft.com/office/officeart/2005/8/layout/orgChart1"/>
    <dgm:cxn modelId="{2E841590-0942-4361-AA65-44C523143713}" type="presOf" srcId="{882E0CD5-6D8E-4F27-A196-531CB1283EBC}" destId="{5C3019BE-D67F-46EE-BB3C-1BC79DDBC639}" srcOrd="0" destOrd="0" presId="urn:microsoft.com/office/officeart/2005/8/layout/orgChart1"/>
    <dgm:cxn modelId="{47ED5299-CBA9-4053-885A-48EBF544FCD0}" type="presOf" srcId="{DC720F60-553B-425F-B4BF-D8C8104287C8}" destId="{2D9A435F-C2DE-4D9C-82E2-8B904389003A}" srcOrd="0" destOrd="0" presId="urn:microsoft.com/office/officeart/2005/8/layout/orgChart1"/>
    <dgm:cxn modelId="{AC440C9A-63A2-41D2-8720-7D6E4FC83E4E}" srcId="{01472A5F-835C-43DF-8D9D-117C2FF82644}" destId="{41A71FAB-9F05-4105-AA91-E743B8FF4F3C}" srcOrd="0" destOrd="0" parTransId="{882E0CD5-6D8E-4F27-A196-531CB1283EBC}" sibTransId="{FE093D9B-7CC7-4FD7-B68E-B14F39EFAAF2}"/>
    <dgm:cxn modelId="{4B241E9C-5C77-428B-BBCB-96BCE78D1C7C}" srcId="{78FE3B69-E2AF-40E9-B76D-11FFA1D21DC3}" destId="{B4138645-70BD-4F90-938B-3E3CCEA67B3D}" srcOrd="0" destOrd="0" parTransId="{A7334B33-88FF-4104-B5A2-0579440A2BB4}" sibTransId="{0C829097-3664-42C4-B738-092C973BAEC4}"/>
    <dgm:cxn modelId="{D86BF29C-6995-464D-901C-562C8E42FB56}" type="presOf" srcId="{ACD1188B-7BC4-4D1E-BB9D-B0FC6B6AD702}" destId="{9727BDDB-58C3-4F9F-8622-2A01C207DFD6}" srcOrd="0" destOrd="0" presId="urn:microsoft.com/office/officeart/2005/8/layout/orgChart1"/>
    <dgm:cxn modelId="{CA17BE9D-7A83-4E5F-9338-94D8FDE5848E}" type="presOf" srcId="{CE059117-273D-434C-9238-290312A1A0B2}" destId="{46F5CD42-CBF1-4B93-AC1E-1B1841E4598B}" srcOrd="1" destOrd="0" presId="urn:microsoft.com/office/officeart/2005/8/layout/orgChart1"/>
    <dgm:cxn modelId="{09B815A8-CF89-4A5C-927C-084F1EC65E55}" type="presOf" srcId="{AA96576F-F90E-471E-B9D4-0E92FA7AA618}" destId="{54FEFFEF-77A9-41C1-877A-DC75F95A1D98}" srcOrd="0" destOrd="0" presId="urn:microsoft.com/office/officeart/2005/8/layout/orgChart1"/>
    <dgm:cxn modelId="{830D45B4-38CC-4DE5-98B4-05374C9FA001}" type="presOf" srcId="{A1883A36-2A43-4FB0-9D73-23C7CF870BF4}" destId="{7427991F-48DA-4726-93B2-A4CD67330F8D}" srcOrd="0" destOrd="0" presId="urn:microsoft.com/office/officeart/2005/8/layout/orgChart1"/>
    <dgm:cxn modelId="{2512E2C5-1E74-4296-AF2C-83F0C9D02BAD}" type="presOf" srcId="{DD92B662-9940-4019-B3DA-9C57A3A89613}" destId="{4014EC77-E496-40E6-9EAB-8E2361837A9B}" srcOrd="0" destOrd="0" presId="urn:microsoft.com/office/officeart/2005/8/layout/orgChart1"/>
    <dgm:cxn modelId="{0DBCD5C9-2F90-49D4-AFE7-840575A71A0F}" srcId="{78FE3B69-E2AF-40E9-B76D-11FFA1D21DC3}" destId="{01472A5F-835C-43DF-8D9D-117C2FF82644}" srcOrd="2" destOrd="0" parTransId="{0CA1DE5F-3304-492B-820F-B2066C775A38}" sibTransId="{1540F1FE-5B37-4553-8C33-55F0F15AA0CF}"/>
    <dgm:cxn modelId="{168BE7D1-F78F-4F57-A017-2A6F9497CA48}" type="presOf" srcId="{78FE3B69-E2AF-40E9-B76D-11FFA1D21DC3}" destId="{9AE16064-75E0-478D-8C1F-A5AFAA9B3D3C}" srcOrd="1" destOrd="0" presId="urn:microsoft.com/office/officeart/2005/8/layout/orgChart1"/>
    <dgm:cxn modelId="{455E75D3-4AE7-42FB-B641-A409E571EFFA}" srcId="{78FE3B69-E2AF-40E9-B76D-11FFA1D21DC3}" destId="{DC720F60-553B-425F-B4BF-D8C8104287C8}" srcOrd="3" destOrd="0" parTransId="{AA96576F-F90E-471E-B9D4-0E92FA7AA618}" sibTransId="{B42448DA-8AE3-4A47-AAA3-0840897D02C2}"/>
    <dgm:cxn modelId="{B06DFAD5-4B9E-4FD4-A6CD-96EB29A44E77}" type="presOf" srcId="{55D9D8E6-52F6-4FE8-A26B-FF378E649D75}" destId="{8FF04241-455B-439C-A8DC-E707FA4B6B4E}" srcOrd="0" destOrd="0" presId="urn:microsoft.com/office/officeart/2005/8/layout/orgChart1"/>
    <dgm:cxn modelId="{F5DDFCD6-270E-43F3-BCF7-E77ECA169BFF}" srcId="{CE059117-273D-434C-9238-290312A1A0B2}" destId="{DD92B662-9940-4019-B3DA-9C57A3A89613}" srcOrd="0" destOrd="0" parTransId="{F4FE39DD-4E0A-4400-BA2F-FC78F43AE07A}" sibTransId="{DCC0A2DC-B609-4F0B-8177-E5B72B96458A}"/>
    <dgm:cxn modelId="{F95470D7-6540-464D-A907-BB0C954189DE}" type="presOf" srcId="{51850E86-BC9B-4AAE-98D8-FCF6D1494F9F}" destId="{EA9F1682-6EA4-4A67-BC9A-382526347A30}" srcOrd="1" destOrd="0" presId="urn:microsoft.com/office/officeart/2005/8/layout/orgChart1"/>
    <dgm:cxn modelId="{0A39B5DA-DE07-4D53-9471-58F1EA03E9CD}" type="presOf" srcId="{41A71FAB-9F05-4105-AA91-E743B8FF4F3C}" destId="{5461BAEB-FF30-4E2E-B1A1-0B54102B3786}" srcOrd="1" destOrd="0" presId="urn:microsoft.com/office/officeart/2005/8/layout/orgChart1"/>
    <dgm:cxn modelId="{29B9C7DC-3F24-4C43-9C27-C3FC4C5745E5}" srcId="{83F7F3E4-E1B1-4E53-A750-BE111A0BCF5E}" destId="{CE059117-273D-434C-9238-290312A1A0B2}" srcOrd="0" destOrd="0" parTransId="{B299C24D-3B2F-45F9-BBB1-3FB4498F3BC4}" sibTransId="{8E732E7B-144E-4057-840C-1C5E80D813D5}"/>
    <dgm:cxn modelId="{34C049E2-1A72-402A-9B71-611850AFC62C}" srcId="{78FE3B69-E2AF-40E9-B76D-11FFA1D21DC3}" destId="{51850E86-BC9B-4AAE-98D8-FCF6D1494F9F}" srcOrd="1" destOrd="0" parTransId="{C2BDD70F-5E5D-4C98-B585-EDF1C0790864}" sibTransId="{17E8E379-2032-459F-B186-6A6D8382595A}"/>
    <dgm:cxn modelId="{45F08EE4-E558-45FA-B42A-DF24A3872A5A}" type="presOf" srcId="{7F36EC3F-F141-487F-942C-CEFD5212EFFE}" destId="{867676E9-6FA4-4050-9F41-DCD996B152F4}" srcOrd="0" destOrd="0" presId="urn:microsoft.com/office/officeart/2005/8/layout/orgChart1"/>
    <dgm:cxn modelId="{0BEE8FE9-6F49-46B8-A89D-73F31C479D9C}" type="presOf" srcId="{0CA1DE5F-3304-492B-820F-B2066C775A38}" destId="{3E5B994F-0226-4F34-A51A-409E048B6E02}" srcOrd="0" destOrd="0" presId="urn:microsoft.com/office/officeart/2005/8/layout/orgChart1"/>
    <dgm:cxn modelId="{925C18EB-45C9-45D5-B9AC-A6DD30B0DC03}" type="presOf" srcId="{B2E666DC-ED24-4DCB-B902-11762D05FEDD}" destId="{6695192D-5F48-40AA-A926-707F6E2D6DA6}" srcOrd="0" destOrd="0" presId="urn:microsoft.com/office/officeart/2005/8/layout/orgChart1"/>
    <dgm:cxn modelId="{73210FEC-F521-4DE6-B07B-BA43BDEEBCB8}" type="presOf" srcId="{A1883A36-2A43-4FB0-9D73-23C7CF870BF4}" destId="{5E10BC39-863A-407C-9F0A-EDC627920B3C}" srcOrd="1" destOrd="0" presId="urn:microsoft.com/office/officeart/2005/8/layout/orgChart1"/>
    <dgm:cxn modelId="{243D70ED-AEA4-4A6F-9F8E-A3654C86F32C}" srcId="{78FE3B69-E2AF-40E9-B76D-11FFA1D21DC3}" destId="{90AB73BD-D6EE-43A2-A70F-5E22A5EBCE99}" srcOrd="4" destOrd="0" parTransId="{ACD1188B-7BC4-4D1E-BB9D-B0FC6B6AD702}" sibTransId="{033CDF58-70FD-4126-9D58-9AD8F073FA48}"/>
    <dgm:cxn modelId="{C67599EE-DAF6-4204-B7D5-890797E220BD}" type="presOf" srcId="{4EA97EB3-C709-49FF-852B-A28919558B44}" destId="{D007D9D4-24B9-47EB-BC88-5A6FEF9609D2}" srcOrd="0" destOrd="0" presId="urn:microsoft.com/office/officeart/2005/8/layout/orgChart1"/>
    <dgm:cxn modelId="{52B35DF8-E910-4567-A2F1-C97212C7EEAC}" type="presOf" srcId="{B0A438CC-6956-4BA9-82E6-5C282F5C2706}" destId="{643D1804-FE67-460C-B26C-E5B9897964C3}" srcOrd="0" destOrd="0" presId="urn:microsoft.com/office/officeart/2005/8/layout/orgChart1"/>
    <dgm:cxn modelId="{8E253DF9-D729-4537-9D95-BB8708B841E5}" type="presOf" srcId="{90AB73BD-D6EE-43A2-A70F-5E22A5EBCE99}" destId="{3DD84FC9-8C6B-4F63-BBD7-5C6D1EEEE6AB}" srcOrd="1" destOrd="0" presId="urn:microsoft.com/office/officeart/2005/8/layout/orgChart1"/>
    <dgm:cxn modelId="{C7A621FA-A436-4B08-8E20-6976AA0AAE9A}" type="presOf" srcId="{10CF45E9-8222-44E2-B0EA-D879105D0833}" destId="{B6EA4E53-BA80-496D-A829-096987ED42DF}" srcOrd="0" destOrd="0" presId="urn:microsoft.com/office/officeart/2005/8/layout/orgChart1"/>
    <dgm:cxn modelId="{2E0005FD-DC7C-47E8-9031-E6EC3843445D}" type="presOf" srcId="{55D9D8E6-52F6-4FE8-A26B-FF378E649D75}" destId="{9C5F1252-ECE5-4EF6-BAC7-EF3EAB95BD53}" srcOrd="1" destOrd="0" presId="urn:microsoft.com/office/officeart/2005/8/layout/orgChart1"/>
    <dgm:cxn modelId="{E51A6C77-8F77-48D7-99EC-B2D50168BC03}" type="presParOf" srcId="{9C33335C-55B9-4216-BA07-5BB66198035D}" destId="{915ED712-0486-413F-9B36-5E94E8F0BD82}" srcOrd="0" destOrd="0" presId="urn:microsoft.com/office/officeart/2005/8/layout/orgChart1"/>
    <dgm:cxn modelId="{7BF0B21D-E2EC-476A-9338-53326144209F}" type="presParOf" srcId="{915ED712-0486-413F-9B36-5E94E8F0BD82}" destId="{FA27E4B3-7FCA-4013-831B-EE8A2810C8C9}" srcOrd="0" destOrd="0" presId="urn:microsoft.com/office/officeart/2005/8/layout/orgChart1"/>
    <dgm:cxn modelId="{2BA1BAEC-1635-482D-92C5-751089923F5F}" type="presParOf" srcId="{FA27E4B3-7FCA-4013-831B-EE8A2810C8C9}" destId="{B040B801-98C8-4F7D-8B3B-AA095C185350}" srcOrd="0" destOrd="0" presId="urn:microsoft.com/office/officeart/2005/8/layout/orgChart1"/>
    <dgm:cxn modelId="{E737CBDF-0A0D-44E6-84EF-861E752B5639}" type="presParOf" srcId="{FA27E4B3-7FCA-4013-831B-EE8A2810C8C9}" destId="{46F5CD42-CBF1-4B93-AC1E-1B1841E4598B}" srcOrd="1" destOrd="0" presId="urn:microsoft.com/office/officeart/2005/8/layout/orgChart1"/>
    <dgm:cxn modelId="{E2DDEA31-6EEF-4275-93FD-94E86EBD7203}" type="presParOf" srcId="{915ED712-0486-413F-9B36-5E94E8F0BD82}" destId="{DF41F6F9-FB73-4EAE-ABC4-57DBC7A3DE38}" srcOrd="1" destOrd="0" presId="urn:microsoft.com/office/officeart/2005/8/layout/orgChart1"/>
    <dgm:cxn modelId="{2DAE971B-F94B-4172-A6A1-D67D0AE62D13}" type="presParOf" srcId="{DF41F6F9-FB73-4EAE-ABC4-57DBC7A3DE38}" destId="{8D956149-46DE-4695-8A65-564EABE44C4E}" srcOrd="0" destOrd="0" presId="urn:microsoft.com/office/officeart/2005/8/layout/orgChart1"/>
    <dgm:cxn modelId="{F94C9C2C-A7C6-4356-9B73-9995F9EDD02C}" type="presParOf" srcId="{DF41F6F9-FB73-4EAE-ABC4-57DBC7A3DE38}" destId="{9AD8377C-B030-473D-A381-70F17675C111}" srcOrd="1" destOrd="0" presId="urn:microsoft.com/office/officeart/2005/8/layout/orgChart1"/>
    <dgm:cxn modelId="{5F9647C9-35C8-44FF-B2E5-C2369B727C0F}" type="presParOf" srcId="{9AD8377C-B030-473D-A381-70F17675C111}" destId="{B3A77E1A-77A6-443C-8315-BF2A974518D1}" srcOrd="0" destOrd="0" presId="urn:microsoft.com/office/officeart/2005/8/layout/orgChart1"/>
    <dgm:cxn modelId="{0D2204B8-F7E3-4999-BD25-5FDD01BC37C7}" type="presParOf" srcId="{B3A77E1A-77A6-443C-8315-BF2A974518D1}" destId="{4014EC77-E496-40E6-9EAB-8E2361837A9B}" srcOrd="0" destOrd="0" presId="urn:microsoft.com/office/officeart/2005/8/layout/orgChart1"/>
    <dgm:cxn modelId="{92A66DF0-E988-406C-B47D-557AD5593018}" type="presParOf" srcId="{B3A77E1A-77A6-443C-8315-BF2A974518D1}" destId="{E443D97C-404F-49EC-997A-2C2893D23D27}" srcOrd="1" destOrd="0" presId="urn:microsoft.com/office/officeart/2005/8/layout/orgChart1"/>
    <dgm:cxn modelId="{2EDE951C-A5AB-480E-9ED5-49BD8E597EBA}" type="presParOf" srcId="{9AD8377C-B030-473D-A381-70F17675C111}" destId="{E42F37EB-0A65-47FC-B531-270EB01EC82F}" srcOrd="1" destOrd="0" presId="urn:microsoft.com/office/officeart/2005/8/layout/orgChart1"/>
    <dgm:cxn modelId="{B782801B-CE9D-4E15-B545-901AEE58C906}" type="presParOf" srcId="{E42F37EB-0A65-47FC-B531-270EB01EC82F}" destId="{ECC9B1DB-F022-451B-8778-EA662ED3E20C}" srcOrd="0" destOrd="0" presId="urn:microsoft.com/office/officeart/2005/8/layout/orgChart1"/>
    <dgm:cxn modelId="{9722230A-3C64-45D7-B858-B62C105D95A3}" type="presParOf" srcId="{E42F37EB-0A65-47FC-B531-270EB01EC82F}" destId="{EE0CE2BE-92E3-4C13-9313-6E8D13E02625}" srcOrd="1" destOrd="0" presId="urn:microsoft.com/office/officeart/2005/8/layout/orgChart1"/>
    <dgm:cxn modelId="{B4DC0CA6-55BF-42C4-A301-62515B3ED65F}" type="presParOf" srcId="{EE0CE2BE-92E3-4C13-9313-6E8D13E02625}" destId="{E5837B83-D25D-43DD-8561-80BD1E92D6F7}" srcOrd="0" destOrd="0" presId="urn:microsoft.com/office/officeart/2005/8/layout/orgChart1"/>
    <dgm:cxn modelId="{2A1931E4-9151-4760-A85B-C4029CC21172}" type="presParOf" srcId="{E5837B83-D25D-43DD-8561-80BD1E92D6F7}" destId="{8FF04241-455B-439C-A8DC-E707FA4B6B4E}" srcOrd="0" destOrd="0" presId="urn:microsoft.com/office/officeart/2005/8/layout/orgChart1"/>
    <dgm:cxn modelId="{25CEE8FE-1EBB-48DA-837B-54EBFAE4213D}" type="presParOf" srcId="{E5837B83-D25D-43DD-8561-80BD1E92D6F7}" destId="{9C5F1252-ECE5-4EF6-BAC7-EF3EAB95BD53}" srcOrd="1" destOrd="0" presId="urn:microsoft.com/office/officeart/2005/8/layout/orgChart1"/>
    <dgm:cxn modelId="{C2583A0B-EC7A-432C-BC7B-37D20BFB9832}" type="presParOf" srcId="{EE0CE2BE-92E3-4C13-9313-6E8D13E02625}" destId="{AD2F333C-6FAB-4789-BE2F-A145ECBF5A52}" srcOrd="1" destOrd="0" presId="urn:microsoft.com/office/officeart/2005/8/layout/orgChart1"/>
    <dgm:cxn modelId="{5A2C22D3-696A-4379-929B-702F429000CB}" type="presParOf" srcId="{EE0CE2BE-92E3-4C13-9313-6E8D13E02625}" destId="{46F0506D-887C-438F-A22B-293CC1A58EBA}" srcOrd="2" destOrd="0" presId="urn:microsoft.com/office/officeart/2005/8/layout/orgChart1"/>
    <dgm:cxn modelId="{B9E294EF-5C1F-4D2A-9CFE-E8AC7A52A8B3}" type="presParOf" srcId="{9AD8377C-B030-473D-A381-70F17675C111}" destId="{A6AA9415-59B7-4445-84B1-7FB5A80CAF00}" srcOrd="2" destOrd="0" presId="urn:microsoft.com/office/officeart/2005/8/layout/orgChart1"/>
    <dgm:cxn modelId="{BFAC2A2E-4981-4A88-8559-B0423E736FBD}" type="presParOf" srcId="{DF41F6F9-FB73-4EAE-ABC4-57DBC7A3DE38}" destId="{B6EA4E53-BA80-496D-A829-096987ED42DF}" srcOrd="2" destOrd="0" presId="urn:microsoft.com/office/officeart/2005/8/layout/orgChart1"/>
    <dgm:cxn modelId="{4B35B1C0-FEAC-44DA-91A6-874FEC2A2FA7}" type="presParOf" srcId="{DF41F6F9-FB73-4EAE-ABC4-57DBC7A3DE38}" destId="{9F8E6E3F-2209-4A0A-9D2E-14476DE7262A}" srcOrd="3" destOrd="0" presId="urn:microsoft.com/office/officeart/2005/8/layout/orgChart1"/>
    <dgm:cxn modelId="{2B8BFC71-3887-4BCB-A34E-7C092F8637E8}" type="presParOf" srcId="{9F8E6E3F-2209-4A0A-9D2E-14476DE7262A}" destId="{3DE4094D-43E1-44AB-B54C-8D54A426AD50}" srcOrd="0" destOrd="0" presId="urn:microsoft.com/office/officeart/2005/8/layout/orgChart1"/>
    <dgm:cxn modelId="{CFEA01A2-9137-4A4E-A695-BFFF3CADA2B1}" type="presParOf" srcId="{3DE4094D-43E1-44AB-B54C-8D54A426AD50}" destId="{C869E939-5098-41D0-A8A2-C0B8C94B39C0}" srcOrd="0" destOrd="0" presId="urn:microsoft.com/office/officeart/2005/8/layout/orgChart1"/>
    <dgm:cxn modelId="{8C87ADD9-6B8E-4EBB-B5A8-EF0BB3F164C5}" type="presParOf" srcId="{3DE4094D-43E1-44AB-B54C-8D54A426AD50}" destId="{9AE16064-75E0-478D-8C1F-A5AFAA9B3D3C}" srcOrd="1" destOrd="0" presId="urn:microsoft.com/office/officeart/2005/8/layout/orgChart1"/>
    <dgm:cxn modelId="{1018E583-98E2-4984-8E48-56C3812B7A69}" type="presParOf" srcId="{9F8E6E3F-2209-4A0A-9D2E-14476DE7262A}" destId="{AAFFDAD1-FA1C-44D4-ACB4-6B4655454AED}" srcOrd="1" destOrd="0" presId="urn:microsoft.com/office/officeart/2005/8/layout/orgChart1"/>
    <dgm:cxn modelId="{F15E795C-8363-4836-9486-5989B3A8AEDE}" type="presParOf" srcId="{AAFFDAD1-FA1C-44D4-ACB4-6B4655454AED}" destId="{2589E9F3-4993-4F6D-9E07-C506D75EAD60}" srcOrd="0" destOrd="0" presId="urn:microsoft.com/office/officeart/2005/8/layout/orgChart1"/>
    <dgm:cxn modelId="{2A1C78BC-BD51-4191-B762-23EFA618F32B}" type="presParOf" srcId="{AAFFDAD1-FA1C-44D4-ACB4-6B4655454AED}" destId="{9A6BD610-A1F1-4036-9D2C-EC36BA1B97CE}" srcOrd="1" destOrd="0" presId="urn:microsoft.com/office/officeart/2005/8/layout/orgChart1"/>
    <dgm:cxn modelId="{970E9AE3-0831-460D-A8F8-594EF0CD4045}" type="presParOf" srcId="{9A6BD610-A1F1-4036-9D2C-EC36BA1B97CE}" destId="{46BA9231-4D6F-4966-A836-C44FB450C4F1}" srcOrd="0" destOrd="0" presId="urn:microsoft.com/office/officeart/2005/8/layout/orgChart1"/>
    <dgm:cxn modelId="{91F0195A-BAA9-49A2-83D3-04625F7E5525}" type="presParOf" srcId="{46BA9231-4D6F-4966-A836-C44FB450C4F1}" destId="{B763FCE4-909B-41E9-9775-A9C25C6B4F37}" srcOrd="0" destOrd="0" presId="urn:microsoft.com/office/officeart/2005/8/layout/orgChart1"/>
    <dgm:cxn modelId="{AB3A1EFC-8274-4583-A6F2-2BE81F13126F}" type="presParOf" srcId="{46BA9231-4D6F-4966-A836-C44FB450C4F1}" destId="{DA4EF06C-4AAC-48E3-9312-EAFA5185B847}" srcOrd="1" destOrd="0" presId="urn:microsoft.com/office/officeart/2005/8/layout/orgChart1"/>
    <dgm:cxn modelId="{E508C3B6-5034-445B-B350-B020008ED7FB}" type="presParOf" srcId="{9A6BD610-A1F1-4036-9D2C-EC36BA1B97CE}" destId="{0ACCBFF7-AF17-478C-B931-EED0F8EEF0CF}" srcOrd="1" destOrd="0" presId="urn:microsoft.com/office/officeart/2005/8/layout/orgChart1"/>
    <dgm:cxn modelId="{F681FDF9-EE95-40DD-9B4B-5FB7A4CB8898}" type="presParOf" srcId="{9A6BD610-A1F1-4036-9D2C-EC36BA1B97CE}" destId="{061B6346-F1E4-4442-8DF8-116E5D4F50B0}" srcOrd="2" destOrd="0" presId="urn:microsoft.com/office/officeart/2005/8/layout/orgChart1"/>
    <dgm:cxn modelId="{958B2D24-C4AF-40F1-8A08-4900BC585DD6}" type="presParOf" srcId="{AAFFDAD1-FA1C-44D4-ACB4-6B4655454AED}" destId="{DC04D403-941A-44B7-AED1-480972958310}" srcOrd="2" destOrd="0" presId="urn:microsoft.com/office/officeart/2005/8/layout/orgChart1"/>
    <dgm:cxn modelId="{F122FD7E-D2FC-4472-A70D-9EEC9777B8D2}" type="presParOf" srcId="{AAFFDAD1-FA1C-44D4-ACB4-6B4655454AED}" destId="{E549767B-37A7-4506-A126-43B4894EF0D8}" srcOrd="3" destOrd="0" presId="urn:microsoft.com/office/officeart/2005/8/layout/orgChart1"/>
    <dgm:cxn modelId="{35990CA9-5DBD-4D30-A56F-6D8CD405BC9E}" type="presParOf" srcId="{E549767B-37A7-4506-A126-43B4894EF0D8}" destId="{8216B422-80B1-49B3-8278-1EF0415F65BA}" srcOrd="0" destOrd="0" presId="urn:microsoft.com/office/officeart/2005/8/layout/orgChart1"/>
    <dgm:cxn modelId="{EC13605C-6E0E-40A6-8CE8-4172DB1E6B3B}" type="presParOf" srcId="{8216B422-80B1-49B3-8278-1EF0415F65BA}" destId="{2BD78733-BD40-4C28-8C8E-45478E19638B}" srcOrd="0" destOrd="0" presId="urn:microsoft.com/office/officeart/2005/8/layout/orgChart1"/>
    <dgm:cxn modelId="{541690CC-41D2-439B-AD44-6D701B635B47}" type="presParOf" srcId="{8216B422-80B1-49B3-8278-1EF0415F65BA}" destId="{EA9F1682-6EA4-4A67-BC9A-382526347A30}" srcOrd="1" destOrd="0" presId="urn:microsoft.com/office/officeart/2005/8/layout/orgChart1"/>
    <dgm:cxn modelId="{D7803C90-B8E6-41FA-A6EE-71FC670BE928}" type="presParOf" srcId="{E549767B-37A7-4506-A126-43B4894EF0D8}" destId="{A18398B3-96E0-4200-AD0C-AE5AB8F46F27}" srcOrd="1" destOrd="0" presId="urn:microsoft.com/office/officeart/2005/8/layout/orgChart1"/>
    <dgm:cxn modelId="{7BF31F78-E7BC-4AC5-A116-4CF2B3A34A98}" type="presParOf" srcId="{A18398B3-96E0-4200-AD0C-AE5AB8F46F27}" destId="{643D1804-FE67-460C-B26C-E5B9897964C3}" srcOrd="0" destOrd="0" presId="urn:microsoft.com/office/officeart/2005/8/layout/orgChart1"/>
    <dgm:cxn modelId="{1566A5E5-C5F8-44EE-81C8-CAAA000F7B54}" type="presParOf" srcId="{A18398B3-96E0-4200-AD0C-AE5AB8F46F27}" destId="{C5CAEA5C-7C94-4AE3-BCBC-FC3A7B9A73E9}" srcOrd="1" destOrd="0" presId="urn:microsoft.com/office/officeart/2005/8/layout/orgChart1"/>
    <dgm:cxn modelId="{BEBF7D80-2423-4229-9307-57D60D1FB1AF}" type="presParOf" srcId="{C5CAEA5C-7C94-4AE3-BCBC-FC3A7B9A73E9}" destId="{111B79DB-3E51-4737-9FE6-1C55A9A76FA6}" srcOrd="0" destOrd="0" presId="urn:microsoft.com/office/officeart/2005/8/layout/orgChart1"/>
    <dgm:cxn modelId="{E45CA8BD-DF14-461C-A82F-692291FD408D}" type="presParOf" srcId="{111B79DB-3E51-4737-9FE6-1C55A9A76FA6}" destId="{E1B230E1-5933-468E-9C05-99EE80BF64CB}" srcOrd="0" destOrd="0" presId="urn:microsoft.com/office/officeart/2005/8/layout/orgChart1"/>
    <dgm:cxn modelId="{E1C70822-56FB-4BF2-95B7-376FDAD0530E}" type="presParOf" srcId="{111B79DB-3E51-4737-9FE6-1C55A9A76FA6}" destId="{02EF17AB-9B27-492A-AA17-B9D13F4F0AC3}" srcOrd="1" destOrd="0" presId="urn:microsoft.com/office/officeart/2005/8/layout/orgChart1"/>
    <dgm:cxn modelId="{CCFECC3A-7D1E-4B11-AD3B-0127B01679A5}" type="presParOf" srcId="{C5CAEA5C-7C94-4AE3-BCBC-FC3A7B9A73E9}" destId="{F98C6658-E1E0-481F-A911-B55DD6B46E1A}" srcOrd="1" destOrd="0" presId="urn:microsoft.com/office/officeart/2005/8/layout/orgChart1"/>
    <dgm:cxn modelId="{0B5EEEC5-96A5-4D82-A986-CD3BE23474B2}" type="presParOf" srcId="{C5CAEA5C-7C94-4AE3-BCBC-FC3A7B9A73E9}" destId="{FD3EF758-5C1D-4322-BCC8-A00E32BDC156}" srcOrd="2" destOrd="0" presId="urn:microsoft.com/office/officeart/2005/8/layout/orgChart1"/>
    <dgm:cxn modelId="{BAE962F1-58EB-4926-B47D-68C6C7BE4611}" type="presParOf" srcId="{E549767B-37A7-4506-A126-43B4894EF0D8}" destId="{42F98684-A126-4971-9BCA-54EE372AAB02}" srcOrd="2" destOrd="0" presId="urn:microsoft.com/office/officeart/2005/8/layout/orgChart1"/>
    <dgm:cxn modelId="{518067D4-F3A5-4DF3-9D6B-B9AB1573A3DB}" type="presParOf" srcId="{AAFFDAD1-FA1C-44D4-ACB4-6B4655454AED}" destId="{3E5B994F-0226-4F34-A51A-409E048B6E02}" srcOrd="4" destOrd="0" presId="urn:microsoft.com/office/officeart/2005/8/layout/orgChart1"/>
    <dgm:cxn modelId="{C7C0F8FE-3DA3-49CA-BC18-12EF080BE698}" type="presParOf" srcId="{AAFFDAD1-FA1C-44D4-ACB4-6B4655454AED}" destId="{040CD9E0-6631-4D7D-8FA9-A230813C1E28}" srcOrd="5" destOrd="0" presId="urn:microsoft.com/office/officeart/2005/8/layout/orgChart1"/>
    <dgm:cxn modelId="{755ED778-502C-43AF-8DEE-E5933F1F714F}" type="presParOf" srcId="{040CD9E0-6631-4D7D-8FA9-A230813C1E28}" destId="{655BD733-33EC-41D0-8A70-E0E6603CC125}" srcOrd="0" destOrd="0" presId="urn:microsoft.com/office/officeart/2005/8/layout/orgChart1"/>
    <dgm:cxn modelId="{037A3178-1951-4D2B-BE16-A10B3CFC2868}" type="presParOf" srcId="{655BD733-33EC-41D0-8A70-E0E6603CC125}" destId="{0E76545E-7148-4297-9929-8C1CC4BCB2A9}" srcOrd="0" destOrd="0" presId="urn:microsoft.com/office/officeart/2005/8/layout/orgChart1"/>
    <dgm:cxn modelId="{412E8EAC-76C6-4580-8DD1-DC5E4CADF9DB}" type="presParOf" srcId="{655BD733-33EC-41D0-8A70-E0E6603CC125}" destId="{72BFAFEA-F321-4999-AF3F-21BB6349E52C}" srcOrd="1" destOrd="0" presId="urn:microsoft.com/office/officeart/2005/8/layout/orgChart1"/>
    <dgm:cxn modelId="{D17F3865-2E24-4DDE-9995-D97ACE54033B}" type="presParOf" srcId="{040CD9E0-6631-4D7D-8FA9-A230813C1E28}" destId="{DA6A0E4D-8AE4-485A-9A45-851DE5DD0EE5}" srcOrd="1" destOrd="0" presId="urn:microsoft.com/office/officeart/2005/8/layout/orgChart1"/>
    <dgm:cxn modelId="{0287F831-773B-4234-AF95-3A0DD8041099}" type="presParOf" srcId="{DA6A0E4D-8AE4-485A-9A45-851DE5DD0EE5}" destId="{5C3019BE-D67F-46EE-BB3C-1BC79DDBC639}" srcOrd="0" destOrd="0" presId="urn:microsoft.com/office/officeart/2005/8/layout/orgChart1"/>
    <dgm:cxn modelId="{3E9B52D0-0E8B-4015-8F2B-8111B85B189B}" type="presParOf" srcId="{DA6A0E4D-8AE4-485A-9A45-851DE5DD0EE5}" destId="{DC7408DD-58F9-48D0-A1C9-C23154B61BE3}" srcOrd="1" destOrd="0" presId="urn:microsoft.com/office/officeart/2005/8/layout/orgChart1"/>
    <dgm:cxn modelId="{B6B6A424-00A0-43BB-B2EA-79DCEBB812F4}" type="presParOf" srcId="{DC7408DD-58F9-48D0-A1C9-C23154B61BE3}" destId="{8AADA24A-66E1-4818-9F16-0C6FE9D5D27F}" srcOrd="0" destOrd="0" presId="urn:microsoft.com/office/officeart/2005/8/layout/orgChart1"/>
    <dgm:cxn modelId="{FB439B66-33DF-41E3-B391-EE597E7D965B}" type="presParOf" srcId="{8AADA24A-66E1-4818-9F16-0C6FE9D5D27F}" destId="{709B9320-A6EA-43C6-A518-31799DE4860D}" srcOrd="0" destOrd="0" presId="urn:microsoft.com/office/officeart/2005/8/layout/orgChart1"/>
    <dgm:cxn modelId="{8E50E3CB-3FDB-46A4-B8E5-D8A000216A0A}" type="presParOf" srcId="{8AADA24A-66E1-4818-9F16-0C6FE9D5D27F}" destId="{5461BAEB-FF30-4E2E-B1A1-0B54102B3786}" srcOrd="1" destOrd="0" presId="urn:microsoft.com/office/officeart/2005/8/layout/orgChart1"/>
    <dgm:cxn modelId="{191CEB7F-E419-4C92-AEF9-01D948A4D89C}" type="presParOf" srcId="{DC7408DD-58F9-48D0-A1C9-C23154B61BE3}" destId="{CC528B47-4CD3-4B5E-A306-2277DFAFF436}" srcOrd="1" destOrd="0" presId="urn:microsoft.com/office/officeart/2005/8/layout/orgChart1"/>
    <dgm:cxn modelId="{C3ED4F10-960D-4326-8540-7F56A7C23722}" type="presParOf" srcId="{DC7408DD-58F9-48D0-A1C9-C23154B61BE3}" destId="{D49E0453-298F-4874-9CEF-36E28788CC7D}" srcOrd="2" destOrd="0" presId="urn:microsoft.com/office/officeart/2005/8/layout/orgChart1"/>
    <dgm:cxn modelId="{0FAB09A0-4CE7-41D5-805E-B9F54D60BFD2}" type="presParOf" srcId="{040CD9E0-6631-4D7D-8FA9-A230813C1E28}" destId="{FB1BE317-6C60-4689-B543-FB5CA6670774}" srcOrd="2" destOrd="0" presId="urn:microsoft.com/office/officeart/2005/8/layout/orgChart1"/>
    <dgm:cxn modelId="{FC399674-CEFC-4287-8729-F3BC18088E4E}" type="presParOf" srcId="{AAFFDAD1-FA1C-44D4-ACB4-6B4655454AED}" destId="{54FEFFEF-77A9-41C1-877A-DC75F95A1D98}" srcOrd="6" destOrd="0" presId="urn:microsoft.com/office/officeart/2005/8/layout/orgChart1"/>
    <dgm:cxn modelId="{590C8A4A-B6D0-4277-8CC9-685D24AD5B38}" type="presParOf" srcId="{AAFFDAD1-FA1C-44D4-ACB4-6B4655454AED}" destId="{A09F8660-9966-4BD5-93FE-2F0486364B83}" srcOrd="7" destOrd="0" presId="urn:microsoft.com/office/officeart/2005/8/layout/orgChart1"/>
    <dgm:cxn modelId="{B0B1C42D-99A3-42C4-9195-94D6069C1A53}" type="presParOf" srcId="{A09F8660-9966-4BD5-93FE-2F0486364B83}" destId="{77D339C6-64CA-4CBF-8822-C9E052583722}" srcOrd="0" destOrd="0" presId="urn:microsoft.com/office/officeart/2005/8/layout/orgChart1"/>
    <dgm:cxn modelId="{88E9C83D-60D4-456D-98A8-A576FB716036}" type="presParOf" srcId="{77D339C6-64CA-4CBF-8822-C9E052583722}" destId="{2D9A435F-C2DE-4D9C-82E2-8B904389003A}" srcOrd="0" destOrd="0" presId="urn:microsoft.com/office/officeart/2005/8/layout/orgChart1"/>
    <dgm:cxn modelId="{0B4C5A9A-C676-4E97-9878-01A18F9A7DEA}" type="presParOf" srcId="{77D339C6-64CA-4CBF-8822-C9E052583722}" destId="{4F963B3B-3EA1-4F59-A3C0-037039FB0898}" srcOrd="1" destOrd="0" presId="urn:microsoft.com/office/officeart/2005/8/layout/orgChart1"/>
    <dgm:cxn modelId="{80CD4467-9F05-4C23-B1C3-E079212C6E70}" type="presParOf" srcId="{A09F8660-9966-4BD5-93FE-2F0486364B83}" destId="{AD5B21E1-ADCF-4752-A3D0-14C3B9EF84A4}" srcOrd="1" destOrd="0" presId="urn:microsoft.com/office/officeart/2005/8/layout/orgChart1"/>
    <dgm:cxn modelId="{A808E375-96C4-4636-B1A4-FA6D290A71CA}" type="presParOf" srcId="{AD5B21E1-ADCF-4752-A3D0-14C3B9EF84A4}" destId="{D007D9D4-24B9-47EB-BC88-5A6FEF9609D2}" srcOrd="0" destOrd="0" presId="urn:microsoft.com/office/officeart/2005/8/layout/orgChart1"/>
    <dgm:cxn modelId="{E0151BFB-C5D5-4617-A24E-F2082FE6997A}" type="presParOf" srcId="{AD5B21E1-ADCF-4752-A3D0-14C3B9EF84A4}" destId="{5E7AAC19-9CD0-4C40-9B3D-ADC78013CB60}" srcOrd="1" destOrd="0" presId="urn:microsoft.com/office/officeart/2005/8/layout/orgChart1"/>
    <dgm:cxn modelId="{0270BF8C-7BD1-4E41-8E59-C37EBCA0C3D2}" type="presParOf" srcId="{5E7AAC19-9CD0-4C40-9B3D-ADC78013CB60}" destId="{406206E4-1E3C-4F6B-92FD-B460BDA62118}" srcOrd="0" destOrd="0" presId="urn:microsoft.com/office/officeart/2005/8/layout/orgChart1"/>
    <dgm:cxn modelId="{46B59040-9A42-4582-98CA-B3C44728CAB6}" type="presParOf" srcId="{406206E4-1E3C-4F6B-92FD-B460BDA62118}" destId="{867676E9-6FA4-4050-9F41-DCD996B152F4}" srcOrd="0" destOrd="0" presId="urn:microsoft.com/office/officeart/2005/8/layout/orgChart1"/>
    <dgm:cxn modelId="{5653E4E0-1CF6-4522-A97B-75D42B261F36}" type="presParOf" srcId="{406206E4-1E3C-4F6B-92FD-B460BDA62118}" destId="{38F564FE-DF21-4951-87D3-B20170900538}" srcOrd="1" destOrd="0" presId="urn:microsoft.com/office/officeart/2005/8/layout/orgChart1"/>
    <dgm:cxn modelId="{490DB75F-AF6B-439A-A885-2DE9F98E829B}" type="presParOf" srcId="{5E7AAC19-9CD0-4C40-9B3D-ADC78013CB60}" destId="{DED69206-577E-4C49-B824-A6498783826A}" srcOrd="1" destOrd="0" presId="urn:microsoft.com/office/officeart/2005/8/layout/orgChart1"/>
    <dgm:cxn modelId="{4763F877-6BF2-43D6-9212-585D670FB8AD}" type="presParOf" srcId="{5E7AAC19-9CD0-4C40-9B3D-ADC78013CB60}" destId="{98AE942D-D792-4A42-A218-E585C694FEDE}" srcOrd="2" destOrd="0" presId="urn:microsoft.com/office/officeart/2005/8/layout/orgChart1"/>
    <dgm:cxn modelId="{06CF4A8B-88BA-4FE5-9223-FD457E12438E}" type="presParOf" srcId="{A09F8660-9966-4BD5-93FE-2F0486364B83}" destId="{FC7B4698-8BA1-4B4B-AD79-E35DD619EFB3}" srcOrd="2" destOrd="0" presId="urn:microsoft.com/office/officeart/2005/8/layout/orgChart1"/>
    <dgm:cxn modelId="{B6476D9F-DA32-4998-A2DC-7FD0C00E8E3A}" type="presParOf" srcId="{AAFFDAD1-FA1C-44D4-ACB4-6B4655454AED}" destId="{9727BDDB-58C3-4F9F-8622-2A01C207DFD6}" srcOrd="8" destOrd="0" presId="urn:microsoft.com/office/officeart/2005/8/layout/orgChart1"/>
    <dgm:cxn modelId="{E104EC6E-0882-4138-91DC-229E991576A6}" type="presParOf" srcId="{AAFFDAD1-FA1C-44D4-ACB4-6B4655454AED}" destId="{003E022D-0A59-4196-99B4-63416D68EB51}" srcOrd="9" destOrd="0" presId="urn:microsoft.com/office/officeart/2005/8/layout/orgChart1"/>
    <dgm:cxn modelId="{F64ECCFF-61C0-41BF-95BF-11B99F8B6D2F}" type="presParOf" srcId="{003E022D-0A59-4196-99B4-63416D68EB51}" destId="{98977BDE-89B3-4C03-9DCD-5C20469D627A}" srcOrd="0" destOrd="0" presId="urn:microsoft.com/office/officeart/2005/8/layout/orgChart1"/>
    <dgm:cxn modelId="{4AFB04B3-E062-4552-A5F1-7FCBF8CBD17F}" type="presParOf" srcId="{98977BDE-89B3-4C03-9DCD-5C20469D627A}" destId="{008731EF-C4CF-4777-89E7-948D90E0A513}" srcOrd="0" destOrd="0" presId="urn:microsoft.com/office/officeart/2005/8/layout/orgChart1"/>
    <dgm:cxn modelId="{8E74ECAD-DF81-44F3-B638-B610DB9C944E}" type="presParOf" srcId="{98977BDE-89B3-4C03-9DCD-5C20469D627A}" destId="{3DD84FC9-8C6B-4F63-BBD7-5C6D1EEEE6AB}" srcOrd="1" destOrd="0" presId="urn:microsoft.com/office/officeart/2005/8/layout/orgChart1"/>
    <dgm:cxn modelId="{2BDFF02B-5F98-44D1-96CF-1A27BFE360A4}" type="presParOf" srcId="{003E022D-0A59-4196-99B4-63416D68EB51}" destId="{2B55BD81-5912-419F-A78D-47C1310FDE7F}" srcOrd="1" destOrd="0" presId="urn:microsoft.com/office/officeart/2005/8/layout/orgChart1"/>
    <dgm:cxn modelId="{26ED82D4-A9F1-4348-9DBA-04F06C622063}" type="presParOf" srcId="{2B55BD81-5912-419F-A78D-47C1310FDE7F}" destId="{6695192D-5F48-40AA-A926-707F6E2D6DA6}" srcOrd="0" destOrd="0" presId="urn:microsoft.com/office/officeart/2005/8/layout/orgChart1"/>
    <dgm:cxn modelId="{932F4784-5799-4918-95EC-4586DA086360}" type="presParOf" srcId="{2B55BD81-5912-419F-A78D-47C1310FDE7F}" destId="{5D8E290C-D3D7-418C-A331-1338D7551EB6}" srcOrd="1" destOrd="0" presId="urn:microsoft.com/office/officeart/2005/8/layout/orgChart1"/>
    <dgm:cxn modelId="{75AEE127-AB74-4DD9-A767-E09A846D0505}" type="presParOf" srcId="{5D8E290C-D3D7-418C-A331-1338D7551EB6}" destId="{9EC105AB-6BFD-4BBA-9729-6C04E0CF2FAA}" srcOrd="0" destOrd="0" presId="urn:microsoft.com/office/officeart/2005/8/layout/orgChart1"/>
    <dgm:cxn modelId="{7E964405-0237-434D-B765-39742507E797}" type="presParOf" srcId="{9EC105AB-6BFD-4BBA-9729-6C04E0CF2FAA}" destId="{7427991F-48DA-4726-93B2-A4CD67330F8D}" srcOrd="0" destOrd="0" presId="urn:microsoft.com/office/officeart/2005/8/layout/orgChart1"/>
    <dgm:cxn modelId="{439ED3A7-D737-4080-885F-811D0D1C188F}" type="presParOf" srcId="{9EC105AB-6BFD-4BBA-9729-6C04E0CF2FAA}" destId="{5E10BC39-863A-407C-9F0A-EDC627920B3C}" srcOrd="1" destOrd="0" presId="urn:microsoft.com/office/officeart/2005/8/layout/orgChart1"/>
    <dgm:cxn modelId="{C2762435-964D-47C0-825C-78C621755F2B}" type="presParOf" srcId="{5D8E290C-D3D7-418C-A331-1338D7551EB6}" destId="{3EF216EA-84D5-46D7-9644-90835E9170A0}" srcOrd="1" destOrd="0" presId="urn:microsoft.com/office/officeart/2005/8/layout/orgChart1"/>
    <dgm:cxn modelId="{96CBCE35-6872-45F0-B2D7-6AB27B3FD4B3}" type="presParOf" srcId="{5D8E290C-D3D7-418C-A331-1338D7551EB6}" destId="{3E5A2926-5914-485B-A775-7072606D1630}" srcOrd="2" destOrd="0" presId="urn:microsoft.com/office/officeart/2005/8/layout/orgChart1"/>
    <dgm:cxn modelId="{3C038F55-E4D4-4878-8A3A-302CD9739B67}" type="presParOf" srcId="{003E022D-0A59-4196-99B4-63416D68EB51}" destId="{81701F1D-10B5-4DCE-8893-F16462538CBD}" srcOrd="2" destOrd="0" presId="urn:microsoft.com/office/officeart/2005/8/layout/orgChart1"/>
    <dgm:cxn modelId="{9CBBD26C-1347-46AE-A8BF-B426F56D6CEF}" type="presParOf" srcId="{9F8E6E3F-2209-4A0A-9D2E-14476DE7262A}" destId="{C1C9A360-8068-449F-A3FD-06379BD8DBD0}" srcOrd="2" destOrd="0" presId="urn:microsoft.com/office/officeart/2005/8/layout/orgChart1"/>
    <dgm:cxn modelId="{1414D817-ECBD-4884-9379-F9582B5377A1}" type="presParOf" srcId="{915ED712-0486-413F-9B36-5E94E8F0BD82}" destId="{BE8F9E21-962A-4AEF-A75B-C714E4359F5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5192D-5F48-40AA-A926-707F6E2D6DA6}">
      <dsp:nvSpPr>
        <dsp:cNvPr id="0" name=""/>
        <dsp:cNvSpPr/>
      </dsp:nvSpPr>
      <dsp:spPr>
        <a:xfrm>
          <a:off x="808501" y="4599041"/>
          <a:ext cx="169751" cy="810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015"/>
              </a:lnTo>
              <a:lnTo>
                <a:pt x="169751" y="810015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27BDDB-58C3-4F9F-8622-2A01C207DFD6}">
      <dsp:nvSpPr>
        <dsp:cNvPr id="0" name=""/>
        <dsp:cNvSpPr/>
      </dsp:nvSpPr>
      <dsp:spPr>
        <a:xfrm>
          <a:off x="808501" y="3318514"/>
          <a:ext cx="4199337" cy="339503"/>
        </a:xfrm>
        <a:custGeom>
          <a:avLst/>
          <a:gdLst/>
          <a:ahLst/>
          <a:cxnLst/>
          <a:rect l="0" t="0" r="0" b="0"/>
          <a:pathLst>
            <a:path>
              <a:moveTo>
                <a:pt x="4199337" y="0"/>
              </a:moveTo>
              <a:lnTo>
                <a:pt x="4199337" y="169751"/>
              </a:lnTo>
              <a:lnTo>
                <a:pt x="0" y="169751"/>
              </a:lnTo>
              <a:lnTo>
                <a:pt x="0" y="339503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07D9D4-24B9-47EB-BC88-5A6FEF9609D2}">
      <dsp:nvSpPr>
        <dsp:cNvPr id="0" name=""/>
        <dsp:cNvSpPr/>
      </dsp:nvSpPr>
      <dsp:spPr>
        <a:xfrm>
          <a:off x="2691939" y="4599041"/>
          <a:ext cx="242502" cy="810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015"/>
              </a:lnTo>
              <a:lnTo>
                <a:pt x="242502" y="810015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FEFFEF-77A9-41C1-877A-DC75F95A1D98}">
      <dsp:nvSpPr>
        <dsp:cNvPr id="0" name=""/>
        <dsp:cNvSpPr/>
      </dsp:nvSpPr>
      <dsp:spPr>
        <a:xfrm>
          <a:off x="3338612" y="3318514"/>
          <a:ext cx="1669226" cy="339503"/>
        </a:xfrm>
        <a:custGeom>
          <a:avLst/>
          <a:gdLst/>
          <a:ahLst/>
          <a:cxnLst/>
          <a:rect l="0" t="0" r="0" b="0"/>
          <a:pathLst>
            <a:path>
              <a:moveTo>
                <a:pt x="1669226" y="0"/>
              </a:moveTo>
              <a:lnTo>
                <a:pt x="1669226" y="169751"/>
              </a:lnTo>
              <a:lnTo>
                <a:pt x="0" y="169751"/>
              </a:lnTo>
              <a:lnTo>
                <a:pt x="0" y="339503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3019BE-D67F-46EE-BB3C-1BC79DDBC639}">
      <dsp:nvSpPr>
        <dsp:cNvPr id="0" name=""/>
        <dsp:cNvSpPr/>
      </dsp:nvSpPr>
      <dsp:spPr>
        <a:xfrm>
          <a:off x="4648127" y="4599041"/>
          <a:ext cx="242502" cy="810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015"/>
              </a:lnTo>
              <a:lnTo>
                <a:pt x="242502" y="810015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5B994F-0226-4F34-A51A-409E048B6E02}">
      <dsp:nvSpPr>
        <dsp:cNvPr id="0" name=""/>
        <dsp:cNvSpPr/>
      </dsp:nvSpPr>
      <dsp:spPr>
        <a:xfrm>
          <a:off x="5007839" y="3318514"/>
          <a:ext cx="286961" cy="3395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51"/>
              </a:lnTo>
              <a:lnTo>
                <a:pt x="286961" y="169751"/>
              </a:lnTo>
              <a:lnTo>
                <a:pt x="286961" y="339503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3D1804-FE67-460C-B26C-E5B9897964C3}">
      <dsp:nvSpPr>
        <dsp:cNvPr id="0" name=""/>
        <dsp:cNvSpPr/>
      </dsp:nvSpPr>
      <dsp:spPr>
        <a:xfrm>
          <a:off x="6604315" y="4599041"/>
          <a:ext cx="242502" cy="810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015"/>
              </a:lnTo>
              <a:lnTo>
                <a:pt x="242502" y="810015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04D403-941A-44B7-AED1-480972958310}">
      <dsp:nvSpPr>
        <dsp:cNvPr id="0" name=""/>
        <dsp:cNvSpPr/>
      </dsp:nvSpPr>
      <dsp:spPr>
        <a:xfrm>
          <a:off x="5007839" y="3318514"/>
          <a:ext cx="2243149" cy="3395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51"/>
              </a:lnTo>
              <a:lnTo>
                <a:pt x="2243149" y="169751"/>
              </a:lnTo>
              <a:lnTo>
                <a:pt x="2243149" y="339503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89E9F3-4993-4F6D-9E07-C506D75EAD60}">
      <dsp:nvSpPr>
        <dsp:cNvPr id="0" name=""/>
        <dsp:cNvSpPr/>
      </dsp:nvSpPr>
      <dsp:spPr>
        <a:xfrm>
          <a:off x="5007839" y="3318514"/>
          <a:ext cx="4199337" cy="3395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51"/>
              </a:lnTo>
              <a:lnTo>
                <a:pt x="4199337" y="169751"/>
              </a:lnTo>
              <a:lnTo>
                <a:pt x="4199337" y="339503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EA4E53-BA80-496D-A829-096987ED42DF}">
      <dsp:nvSpPr>
        <dsp:cNvPr id="0" name=""/>
        <dsp:cNvSpPr/>
      </dsp:nvSpPr>
      <dsp:spPr>
        <a:xfrm>
          <a:off x="5007839" y="2037987"/>
          <a:ext cx="2875677" cy="339503"/>
        </a:xfrm>
        <a:custGeom>
          <a:avLst/>
          <a:gdLst/>
          <a:ahLst/>
          <a:cxnLst/>
          <a:rect l="0" t="0" r="0" b="0"/>
          <a:pathLst>
            <a:path>
              <a:moveTo>
                <a:pt x="2875677" y="0"/>
              </a:moveTo>
              <a:lnTo>
                <a:pt x="2875677" y="169751"/>
              </a:lnTo>
              <a:lnTo>
                <a:pt x="0" y="169751"/>
              </a:lnTo>
              <a:lnTo>
                <a:pt x="0" y="339503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9B1DB-F022-451B-8778-EA662ED3E20C}">
      <dsp:nvSpPr>
        <dsp:cNvPr id="0" name=""/>
        <dsp:cNvSpPr/>
      </dsp:nvSpPr>
      <dsp:spPr>
        <a:xfrm>
          <a:off x="10112520" y="3318514"/>
          <a:ext cx="242502" cy="11317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1747"/>
              </a:lnTo>
              <a:lnTo>
                <a:pt x="242502" y="1131747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956149-46DE-4695-8A65-564EABE44C4E}">
      <dsp:nvSpPr>
        <dsp:cNvPr id="0" name=""/>
        <dsp:cNvSpPr/>
      </dsp:nvSpPr>
      <dsp:spPr>
        <a:xfrm>
          <a:off x="7883516" y="2037987"/>
          <a:ext cx="2875677" cy="3395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751"/>
              </a:lnTo>
              <a:lnTo>
                <a:pt x="2875677" y="169751"/>
              </a:lnTo>
              <a:lnTo>
                <a:pt x="2875677" y="339503"/>
              </a:lnTo>
            </a:path>
          </a:pathLst>
        </a:cu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40B801-98C8-4F7D-8B3B-AA095C185350}">
      <dsp:nvSpPr>
        <dsp:cNvPr id="0" name=""/>
        <dsp:cNvSpPr/>
      </dsp:nvSpPr>
      <dsp:spPr>
        <a:xfrm>
          <a:off x="7075174" y="1096964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PHQ-A completed by patient</a:t>
          </a:r>
        </a:p>
      </dsp:txBody>
      <dsp:txXfrm>
        <a:off x="7075174" y="1096964"/>
        <a:ext cx="1616684" cy="941023"/>
      </dsp:txXfrm>
    </dsp:sp>
    <dsp:sp modelId="{4014EC77-E496-40E6-9EAB-8E2361837A9B}">
      <dsp:nvSpPr>
        <dsp:cNvPr id="0" name=""/>
        <dsp:cNvSpPr/>
      </dsp:nvSpPr>
      <dsp:spPr>
        <a:xfrm>
          <a:off x="9950851" y="2377491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Positive for suicidal ideation</a:t>
          </a:r>
        </a:p>
      </dsp:txBody>
      <dsp:txXfrm>
        <a:off x="9950851" y="2377491"/>
        <a:ext cx="1616684" cy="941023"/>
      </dsp:txXfrm>
    </dsp:sp>
    <dsp:sp modelId="{8FF04241-455B-439C-A8DC-E707FA4B6B4E}">
      <dsp:nvSpPr>
        <dsp:cNvPr id="0" name=""/>
        <dsp:cNvSpPr/>
      </dsp:nvSpPr>
      <dsp:spPr>
        <a:xfrm>
          <a:off x="10355022" y="3658018"/>
          <a:ext cx="1616684" cy="15844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Immediate initiation of pharmacotherapy and if severe impairment or poor response to therapy, expedited referral to a mental health specialist for psychotherapy and/or collaborative management</a:t>
          </a:r>
        </a:p>
      </dsp:txBody>
      <dsp:txXfrm>
        <a:off x="10355022" y="3658018"/>
        <a:ext cx="1616684" cy="1584488"/>
      </dsp:txXfrm>
    </dsp:sp>
    <dsp:sp modelId="{C869E939-5098-41D0-A8A2-C0B8C94B39C0}">
      <dsp:nvSpPr>
        <dsp:cNvPr id="0" name=""/>
        <dsp:cNvSpPr/>
      </dsp:nvSpPr>
      <dsp:spPr>
        <a:xfrm>
          <a:off x="4199497" y="2377491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Negative for suicidal ideation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Score for Severity</a:t>
          </a:r>
        </a:p>
      </dsp:txBody>
      <dsp:txXfrm>
        <a:off x="4199497" y="2377491"/>
        <a:ext cx="1616684" cy="941023"/>
      </dsp:txXfrm>
    </dsp:sp>
    <dsp:sp modelId="{B763FCE4-909B-41E9-9775-A9C25C6B4F37}">
      <dsp:nvSpPr>
        <dsp:cNvPr id="0" name=""/>
        <dsp:cNvSpPr/>
      </dsp:nvSpPr>
      <dsp:spPr>
        <a:xfrm>
          <a:off x="8398834" y="3658018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21-27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Severe</a:t>
          </a:r>
        </a:p>
      </dsp:txBody>
      <dsp:txXfrm>
        <a:off x="8398834" y="3658018"/>
        <a:ext cx="1616684" cy="941023"/>
      </dsp:txXfrm>
    </dsp:sp>
    <dsp:sp modelId="{2BD78733-BD40-4C28-8C8E-45478E19638B}">
      <dsp:nvSpPr>
        <dsp:cNvPr id="0" name=""/>
        <dsp:cNvSpPr/>
      </dsp:nvSpPr>
      <dsp:spPr>
        <a:xfrm>
          <a:off x="6442646" y="3658018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15-20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High</a:t>
          </a:r>
        </a:p>
      </dsp:txBody>
      <dsp:txXfrm>
        <a:off x="6442646" y="3658018"/>
        <a:ext cx="1616684" cy="941023"/>
      </dsp:txXfrm>
    </dsp:sp>
    <dsp:sp modelId="{E1B230E1-5933-468E-9C05-99EE80BF64CB}">
      <dsp:nvSpPr>
        <dsp:cNvPr id="0" name=""/>
        <dsp:cNvSpPr/>
      </dsp:nvSpPr>
      <dsp:spPr>
        <a:xfrm>
          <a:off x="6846817" y="4938545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Active treatment with pharmacotherapy and psychotherapy</a:t>
          </a:r>
        </a:p>
      </dsp:txBody>
      <dsp:txXfrm>
        <a:off x="6846817" y="4938545"/>
        <a:ext cx="1616684" cy="941023"/>
      </dsp:txXfrm>
    </dsp:sp>
    <dsp:sp modelId="{0E76545E-7148-4297-9929-8C1CC4BCB2A9}">
      <dsp:nvSpPr>
        <dsp:cNvPr id="0" name=""/>
        <dsp:cNvSpPr/>
      </dsp:nvSpPr>
      <dsp:spPr>
        <a:xfrm>
          <a:off x="4486458" y="3658018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10-14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Moderate</a:t>
          </a:r>
        </a:p>
      </dsp:txBody>
      <dsp:txXfrm>
        <a:off x="4486458" y="3658018"/>
        <a:ext cx="1616684" cy="941023"/>
      </dsp:txXfrm>
    </dsp:sp>
    <dsp:sp modelId="{709B9320-A6EA-43C6-A518-31799DE4860D}">
      <dsp:nvSpPr>
        <dsp:cNvPr id="0" name=""/>
        <dsp:cNvSpPr/>
      </dsp:nvSpPr>
      <dsp:spPr>
        <a:xfrm>
          <a:off x="4890629" y="4938545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Refer to social work to offer resources for  counseling and/or pharmacotherapy</a:t>
          </a:r>
        </a:p>
      </dsp:txBody>
      <dsp:txXfrm>
        <a:off x="4890629" y="4938545"/>
        <a:ext cx="1616684" cy="941023"/>
      </dsp:txXfrm>
    </dsp:sp>
    <dsp:sp modelId="{2D9A435F-C2DE-4D9C-82E2-8B904389003A}">
      <dsp:nvSpPr>
        <dsp:cNvPr id="0" name=""/>
        <dsp:cNvSpPr/>
      </dsp:nvSpPr>
      <dsp:spPr>
        <a:xfrm>
          <a:off x="2530270" y="3658018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5-9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Mild</a:t>
          </a:r>
        </a:p>
      </dsp:txBody>
      <dsp:txXfrm>
        <a:off x="2530270" y="3658018"/>
        <a:ext cx="1616684" cy="941023"/>
      </dsp:txXfrm>
    </dsp:sp>
    <dsp:sp modelId="{867676E9-6FA4-4050-9F41-DCD996B152F4}">
      <dsp:nvSpPr>
        <dsp:cNvPr id="0" name=""/>
        <dsp:cNvSpPr/>
      </dsp:nvSpPr>
      <dsp:spPr>
        <a:xfrm>
          <a:off x="2934441" y="4938545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Watchful waiting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Repeat PHQ-9 at next visit</a:t>
          </a:r>
        </a:p>
      </dsp:txBody>
      <dsp:txXfrm>
        <a:off x="2934441" y="4938545"/>
        <a:ext cx="1616684" cy="941023"/>
      </dsp:txXfrm>
    </dsp:sp>
    <dsp:sp modelId="{008731EF-C4CF-4777-89E7-948D90E0A513}">
      <dsp:nvSpPr>
        <dsp:cNvPr id="0" name=""/>
        <dsp:cNvSpPr/>
      </dsp:nvSpPr>
      <dsp:spPr>
        <a:xfrm>
          <a:off x="159" y="3658018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0-4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None to minimal	</a:t>
          </a:r>
        </a:p>
      </dsp:txBody>
      <dsp:txXfrm>
        <a:off x="159" y="3658018"/>
        <a:ext cx="1616684" cy="941023"/>
      </dsp:txXfrm>
    </dsp:sp>
    <dsp:sp modelId="{7427991F-48DA-4726-93B2-A4CD67330F8D}">
      <dsp:nvSpPr>
        <dsp:cNvPr id="0" name=""/>
        <dsp:cNvSpPr/>
      </dsp:nvSpPr>
      <dsp:spPr>
        <a:xfrm>
          <a:off x="978253" y="4938545"/>
          <a:ext cx="1616684" cy="94102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</a:rPr>
            <a:t>Reassurance</a:t>
          </a:r>
        </a:p>
      </dsp:txBody>
      <dsp:txXfrm>
        <a:off x="978253" y="4938545"/>
        <a:ext cx="1616684" cy="9410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0D0FE-9449-F712-F62F-30B2ACD5FF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824564-2E06-304E-B32C-56346416A3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499C3-A106-022A-622E-2EF4380CF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5CACA-1113-0D8C-7CE6-2D8D6EA25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F858A-DD3E-3BCB-BA43-6E8B27E3C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180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13584-FF49-83D4-4822-ED874E4CE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0538F-4878-CC35-D4B7-E2EAAC610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1776B-1DE6-DD89-9024-67AFFD768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4B7DE-4577-2421-03FE-0730EFE6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4210B-F9A1-F419-243F-78F001BF3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51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80998-E012-7C61-7E48-695ECAE70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B3CE29-FEEB-5C20-B249-24753500D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BAB53-D020-4942-8653-9FEE6E2E8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628BFD-50A0-1DFF-37B8-A15F626C3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6A09D-4515-B21F-E140-D654DEA9F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924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E227B-CBDF-4C3F-23C2-E599FF056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EDDF7-3093-C3F4-5A6A-2ACBFFADF8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2A493D-A22A-752B-6922-834A9F731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41E4D7-C229-C77D-CCA7-EF284D2A0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7EDC3-EE0C-E547-A61D-27280F0A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2C10E8-AC4D-38B6-BE60-1523E0C11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203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59EEE-E90A-4396-B5C0-5C17038E9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D67ED-F610-0237-B81A-88BF8B556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461D35-7DE0-C058-7CC8-4D3767C909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BA73AA-3244-11C7-3430-6B6BFC17A5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387DA9-CA06-6E4D-7C8E-F7D26A00C6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0BA183-CB2E-B09B-321E-17EEC8977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BBDD42-35E7-8C6E-EA91-88A5A570A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7674C8-79A5-39FD-5935-9D45B4074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20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DF144-92C5-9A2B-ED67-7F9922662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CB048D-DF63-AF31-F795-69C0D5FF3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C6ED94-4816-98C4-00AE-501517D7D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76A4FE-9E56-2D58-D6F1-FD75D1E05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73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63536-9E98-C9EC-D1C7-06DAEA602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B89679-E28E-D426-C6B1-093D3126C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546AB0-A710-F268-B982-4F9415BA1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799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414A7-ABCA-F5CA-318F-78AF46EBB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7F49FE-B7B0-A19F-C28B-E54BC0233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A393BA-3A5F-B28A-87C7-1E7C5FBE5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AE42D9-01F9-1056-3BEC-ACBE50073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2BC6CA-50C9-E53C-2E05-9A1CC6655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A18BAD-B379-D9D3-6AE3-4859865AC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990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0D0F5-F47E-5E15-FECB-A318D7AA5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034DE1-E72A-877B-26B8-0EFE5442AA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664B87-A6A6-BBEE-AE8E-0EEC969D74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845D65-F854-7D47-8F3F-C116F2DB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F85A37-56E9-5A5C-7C09-0557E6F8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695CA3-0F12-0636-279A-4BEAC7FFA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71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8CFA6-B301-2788-4E18-B72D84200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20B356-9F0E-8C86-A687-9D1D62A9FB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B62D9-46F9-B5D5-7CEC-8168E1D2B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FE811-43B5-E7A9-6053-CFE760825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5FA96-3050-F1C2-C15A-FF1DA0901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728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D744D9-D945-4661-9D17-4F5568689F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94E89-326A-4EFB-00C2-E966A8EEAF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66055-B145-F054-EC73-7D8A24D9F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3AFD1-F22F-A218-C550-2810D795B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5BAF7-7900-53DD-0C6F-B54D4FA94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62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53283D-AFA9-52D0-6AF3-63FD6FE60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3591A-FD3F-EC9E-6324-6F3D21613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BC058-5834-4202-214C-C6274DB13E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9495F-826A-41E6-9DA7-3FFBB436225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FA53D-F51B-22E0-C284-A61113036C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03A3B-874F-10A8-936A-148DEA175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56F0C-6A62-4AF3-A5C1-8D0E7F9B4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42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63ED80F-7175-64E0-834E-DAF2F56FBA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1701288"/>
              </p:ext>
            </p:extLst>
          </p:nvPr>
        </p:nvGraphicFramePr>
        <p:xfrm>
          <a:off x="101600" y="-1"/>
          <a:ext cx="11971867" cy="69765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A5C64AE-7AA7-BDEA-B5F9-83436458BBA3}"/>
              </a:ext>
            </a:extLst>
          </p:cNvPr>
          <p:cNvCxnSpPr>
            <a:cxnSpLocks/>
          </p:cNvCxnSpPr>
          <p:nvPr/>
        </p:nvCxnSpPr>
        <p:spPr>
          <a:xfrm>
            <a:off x="10115021" y="4144433"/>
            <a:ext cx="100541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298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83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Datyner, Emily Kotwal</dc:creator>
  <cp:lastModifiedBy>Datyner, Emily Kotwal</cp:lastModifiedBy>
  <cp:revision>1</cp:revision>
  <dcterms:created xsi:type="dcterms:W3CDTF">2023-10-20T14:51:05Z</dcterms:created>
  <dcterms:modified xsi:type="dcterms:W3CDTF">2024-04-01T14:00:22Z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92c8cef-6f2b-4af1-b4ac-d815ff795cd6_Enabled">
    <vt:lpwstr>true</vt:lpwstr>
  </property>
  <property fmtid="{D5CDD505-2E9C-101B-9397-08002B2CF9AE}" pid="3" name="MSIP_Label_792c8cef-6f2b-4af1-b4ac-d815ff795cd6_SetDate">
    <vt:lpwstr>2023-10-20T15:19:16Z</vt:lpwstr>
  </property>
  <property fmtid="{D5CDD505-2E9C-101B-9397-08002B2CF9AE}" pid="4" name="MSIP_Label_792c8cef-6f2b-4af1-b4ac-d815ff795cd6_Method">
    <vt:lpwstr>Standard</vt:lpwstr>
  </property>
  <property fmtid="{D5CDD505-2E9C-101B-9397-08002B2CF9AE}" pid="5" name="MSIP_Label_792c8cef-6f2b-4af1-b4ac-d815ff795cd6_Name">
    <vt:lpwstr>VUMC General</vt:lpwstr>
  </property>
  <property fmtid="{D5CDD505-2E9C-101B-9397-08002B2CF9AE}" pid="6" name="MSIP_Label_792c8cef-6f2b-4af1-b4ac-d815ff795cd6_SiteId">
    <vt:lpwstr>ef575030-1424-4ed8-b83c-12c533d879ab</vt:lpwstr>
  </property>
  <property fmtid="{D5CDD505-2E9C-101B-9397-08002B2CF9AE}" pid="7" name="MSIP_Label_792c8cef-6f2b-4af1-b4ac-d815ff795cd6_ActionId">
    <vt:lpwstr>1624151b-c8c9-4cad-95b2-0fb6e83a1847</vt:lpwstr>
  </property>
  <property fmtid="{D5CDD505-2E9C-101B-9397-08002B2CF9AE}" pid="8" name="MSIP_Label_792c8cef-6f2b-4af1-b4ac-d815ff795cd6_ContentBits">
    <vt:lpwstr>0</vt:lpwstr>
  </property>
</Properties>
</file>